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64" r:id="rId2"/>
    <p:sldId id="265" r:id="rId3"/>
    <p:sldId id="310" r:id="rId4"/>
    <p:sldId id="266" r:id="rId5"/>
    <p:sldId id="277" r:id="rId6"/>
    <p:sldId id="268" r:id="rId7"/>
    <p:sldId id="279" r:id="rId8"/>
    <p:sldId id="280" r:id="rId9"/>
    <p:sldId id="301" r:id="rId10"/>
    <p:sldId id="281" r:id="rId11"/>
    <p:sldId id="282" r:id="rId12"/>
    <p:sldId id="284" r:id="rId13"/>
    <p:sldId id="283" r:id="rId14"/>
    <p:sldId id="267" r:id="rId15"/>
    <p:sldId id="278" r:id="rId16"/>
    <p:sldId id="309" r:id="rId17"/>
    <p:sldId id="269" r:id="rId18"/>
    <p:sldId id="303" r:id="rId19"/>
    <p:sldId id="270" r:id="rId20"/>
    <p:sldId id="304" r:id="rId21"/>
    <p:sldId id="285" r:id="rId22"/>
    <p:sldId id="302" r:id="rId23"/>
    <p:sldId id="286" r:id="rId24"/>
    <p:sldId id="287" r:id="rId25"/>
    <p:sldId id="288" r:id="rId26"/>
    <p:sldId id="289" r:id="rId27"/>
    <p:sldId id="290" r:id="rId28"/>
    <p:sldId id="291" r:id="rId29"/>
    <p:sldId id="292" r:id="rId30"/>
    <p:sldId id="271" r:id="rId31"/>
    <p:sldId id="293" r:id="rId32"/>
    <p:sldId id="294" r:id="rId33"/>
    <p:sldId id="295" r:id="rId34"/>
    <p:sldId id="296" r:id="rId35"/>
    <p:sldId id="297" r:id="rId36"/>
    <p:sldId id="298" r:id="rId37"/>
    <p:sldId id="299" r:id="rId38"/>
    <p:sldId id="300" r:id="rId39"/>
    <p:sldId id="272" r:id="rId40"/>
    <p:sldId id="307" r:id="rId41"/>
    <p:sldId id="311" r:id="rId42"/>
    <p:sldId id="313" r:id="rId43"/>
    <p:sldId id="312" r:id="rId44"/>
    <p:sldId id="314" r:id="rId45"/>
    <p:sldId id="276" r:id="rId46"/>
    <p:sldId id="273" r:id="rId47"/>
    <p:sldId id="305" r:id="rId48"/>
    <p:sldId id="275"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DDCF2-4DBD-95FE-B5DC-016A5DC9C5E7}" v="202" dt="2022-10-14T01:08:21.575"/>
    <p1510:client id="{7E8DDFE1-E872-4255-8632-E63C0F2D0427}" v="241" dt="2022-10-14T01:04:03.103"/>
    <p1510:client id="{85129F18-A2F7-A4B7-64B6-33B819C3EB5F}" v="551" dt="2022-10-14T00:42:47.734"/>
    <p1510:client id="{B866B625-1DCB-FD08-C6AA-7850D809058A}" v="263" dt="2022-10-14T01:03:05.223"/>
    <p1510:client id="{B8C9D73D-FB14-C142-BBE1-CB17884ECB35}" v="48" dt="2022-10-14T01:04:50.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702"/>
        <p:guide pos="556"/>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0c2f1f11ed9b4e2428cfb94f4bc03c2150010c082bc8c797e486ba9988fd27d::" providerId="AD" clId="Web-{B8C9D73D-FB14-C142-BBE1-CB17884ECB35}"/>
    <pc:docChg chg="modSld sldOrd">
      <pc:chgData name="Guest User" userId="S::urn:spo:anon#70c2f1f11ed9b4e2428cfb94f4bc03c2150010c082bc8c797e486ba9988fd27d::" providerId="AD" clId="Web-{B8C9D73D-FB14-C142-BBE1-CB17884ECB35}" dt="2022-10-14T01:04:50.524" v="48"/>
      <pc:docMkLst>
        <pc:docMk/>
      </pc:docMkLst>
      <pc:sldChg chg="modTransition">
        <pc:chgData name="Guest User" userId="S::urn:spo:anon#70c2f1f11ed9b4e2428cfb94f4bc03c2150010c082bc8c797e486ba9988fd27d::" providerId="AD" clId="Web-{B8C9D73D-FB14-C142-BBE1-CB17884ECB35}" dt="2022-10-14T01:04:08.569" v="39"/>
        <pc:sldMkLst>
          <pc:docMk/>
          <pc:sldMk cId="4275940443" sldId="307"/>
        </pc:sldMkLst>
      </pc:sldChg>
      <pc:sldChg chg="addSp modSp mod ord modTransition setBg">
        <pc:chgData name="Guest User" userId="S::urn:spo:anon#70c2f1f11ed9b4e2428cfb94f4bc03c2150010c082bc8c797e486ba9988fd27d::" providerId="AD" clId="Web-{B8C9D73D-FB14-C142-BBE1-CB17884ECB35}" dt="2022-10-14T01:04:16.554" v="40"/>
        <pc:sldMkLst>
          <pc:docMk/>
          <pc:sldMk cId="3305630242" sldId="310"/>
        </pc:sldMkLst>
        <pc:spChg chg="mod">
          <ac:chgData name="Guest User" userId="S::urn:spo:anon#70c2f1f11ed9b4e2428cfb94f4bc03c2150010c082bc8c797e486ba9988fd27d::" providerId="AD" clId="Web-{B8C9D73D-FB14-C142-BBE1-CB17884ECB35}" dt="2022-10-14T00:49:14.863" v="3"/>
          <ac:spMkLst>
            <pc:docMk/>
            <pc:sldMk cId="3305630242" sldId="310"/>
            <ac:spMk id="2" creationId="{8F1721B2-DCE3-6A64-98E7-5C391E3E6031}"/>
          </ac:spMkLst>
        </pc:spChg>
        <pc:spChg chg="mod ord">
          <ac:chgData name="Guest User" userId="S::urn:spo:anon#70c2f1f11ed9b4e2428cfb94f4bc03c2150010c082bc8c797e486ba9988fd27d::" providerId="AD" clId="Web-{B8C9D73D-FB14-C142-BBE1-CB17884ECB35}" dt="2022-10-14T00:57:10.350" v="37" actId="20577"/>
          <ac:spMkLst>
            <pc:docMk/>
            <pc:sldMk cId="3305630242" sldId="310"/>
            <ac:spMk id="3" creationId="{EB36F432-9B71-A8AD-B5AC-71FE8807A084}"/>
          </ac:spMkLst>
        </pc:spChg>
        <pc:picChg chg="add mod">
          <ac:chgData name="Guest User" userId="S::urn:spo:anon#70c2f1f11ed9b4e2428cfb94f4bc03c2150010c082bc8c797e486ba9988fd27d::" providerId="AD" clId="Web-{B8C9D73D-FB14-C142-BBE1-CB17884ECB35}" dt="2022-10-14T00:49:14.863" v="3"/>
          <ac:picMkLst>
            <pc:docMk/>
            <pc:sldMk cId="3305630242" sldId="310"/>
            <ac:picMk id="4" creationId="{EDDB7A86-1FA1-F918-F611-4A47F009DA19}"/>
          </ac:picMkLst>
        </pc:picChg>
      </pc:sldChg>
      <pc:sldChg chg="modTransition">
        <pc:chgData name="Guest User" userId="S::urn:spo:anon#70c2f1f11ed9b4e2428cfb94f4bc03c2150010c082bc8c797e486ba9988fd27d::" providerId="AD" clId="Web-{B8C9D73D-FB14-C142-BBE1-CB17884ECB35}" dt="2022-10-14T01:04:31.632" v="42"/>
        <pc:sldMkLst>
          <pc:docMk/>
          <pc:sldMk cId="2662714801" sldId="311"/>
        </pc:sldMkLst>
      </pc:sldChg>
      <pc:sldChg chg="modTransition">
        <pc:chgData name="Guest User" userId="S::urn:spo:anon#70c2f1f11ed9b4e2428cfb94f4bc03c2150010c082bc8c797e486ba9988fd27d::" providerId="AD" clId="Web-{B8C9D73D-FB14-C142-BBE1-CB17884ECB35}" dt="2022-10-14T01:04:43.836" v="46"/>
        <pc:sldMkLst>
          <pc:docMk/>
          <pc:sldMk cId="97638011" sldId="312"/>
        </pc:sldMkLst>
      </pc:sldChg>
      <pc:sldChg chg="modTransition">
        <pc:chgData name="Guest User" userId="S::urn:spo:anon#70c2f1f11ed9b4e2428cfb94f4bc03c2150010c082bc8c797e486ba9988fd27d::" providerId="AD" clId="Web-{B8C9D73D-FB14-C142-BBE1-CB17884ECB35}" dt="2022-10-14T01:04:37.492" v="44"/>
        <pc:sldMkLst>
          <pc:docMk/>
          <pc:sldMk cId="1096653864" sldId="313"/>
        </pc:sldMkLst>
      </pc:sldChg>
      <pc:sldChg chg="modTransition">
        <pc:chgData name="Guest User" userId="S::urn:spo:anon#70c2f1f11ed9b4e2428cfb94f4bc03c2150010c082bc8c797e486ba9988fd27d::" providerId="AD" clId="Web-{B8C9D73D-FB14-C142-BBE1-CB17884ECB35}" dt="2022-10-14T01:04:50.524" v="48"/>
        <pc:sldMkLst>
          <pc:docMk/>
          <pc:sldMk cId="2616024183" sldId="314"/>
        </pc:sldMkLst>
      </pc:sldChg>
    </pc:docChg>
  </pc:docChgLst>
  <pc:docChgLst>
    <pc:chgData name="Guest User" userId="S::urn:spo:anon#72a37fee6aa9f0e14c829a0c774009da798b5ce119823b92197db2026bc9d7de::" providerId="AD" clId="Web-{0A8DDCF2-4DBD-95FE-B5DC-016A5DC9C5E7}"/>
    <pc:docChg chg="modSld sldOrd">
      <pc:chgData name="Guest User" userId="S::urn:spo:anon#72a37fee6aa9f0e14c829a0c774009da798b5ce119823b92197db2026bc9d7de::" providerId="AD" clId="Web-{0A8DDCF2-4DBD-95FE-B5DC-016A5DC9C5E7}" dt="2022-10-14T01:08:21.575" v="167"/>
      <pc:docMkLst>
        <pc:docMk/>
      </pc:docMkLst>
      <pc:sldChg chg="ord">
        <pc:chgData name="Guest User" userId="S::urn:spo:anon#72a37fee6aa9f0e14c829a0c774009da798b5ce119823b92197db2026bc9d7de::" providerId="AD" clId="Web-{0A8DDCF2-4DBD-95FE-B5DC-016A5DC9C5E7}" dt="2022-10-14T01:08:21.575" v="167"/>
        <pc:sldMkLst>
          <pc:docMk/>
          <pc:sldMk cId="2422359034" sldId="265"/>
        </pc:sldMkLst>
      </pc:sldChg>
      <pc:sldChg chg="addSp delSp modSp">
        <pc:chgData name="Guest User" userId="S::urn:spo:anon#72a37fee6aa9f0e14c829a0c774009da798b5ce119823b92197db2026bc9d7de::" providerId="AD" clId="Web-{0A8DDCF2-4DBD-95FE-B5DC-016A5DC9C5E7}" dt="2022-10-14T00:23:12.233" v="56" actId="14100"/>
        <pc:sldMkLst>
          <pc:docMk/>
          <pc:sldMk cId="580118554" sldId="271"/>
        </pc:sldMkLst>
        <pc:spChg chg="add mod">
          <ac:chgData name="Guest User" userId="S::urn:spo:anon#72a37fee6aa9f0e14c829a0c774009da798b5ce119823b92197db2026bc9d7de::" providerId="AD" clId="Web-{0A8DDCF2-4DBD-95FE-B5DC-016A5DC9C5E7}" dt="2022-10-14T00:23:12.233" v="56" actId="14100"/>
          <ac:spMkLst>
            <pc:docMk/>
            <pc:sldMk cId="580118554" sldId="271"/>
            <ac:spMk id="9" creationId="{B61A9794-A740-6A7A-07B7-8B3AFA2F395E}"/>
          </ac:spMkLst>
        </pc:spChg>
        <pc:spChg chg="del">
          <ac:chgData name="Guest User" userId="S::urn:spo:anon#72a37fee6aa9f0e14c829a0c774009da798b5ce119823b92197db2026bc9d7de::" providerId="AD" clId="Web-{0A8DDCF2-4DBD-95FE-B5DC-016A5DC9C5E7}" dt="2022-10-14T00:20:46.229" v="20"/>
          <ac:spMkLst>
            <pc:docMk/>
            <pc:sldMk cId="580118554" sldId="271"/>
            <ac:spMk id="12" creationId="{E6485D71-DD06-061D-3202-D83838306F1B}"/>
          </ac:spMkLst>
        </pc:spChg>
        <pc:spChg chg="del">
          <ac:chgData name="Guest User" userId="S::urn:spo:anon#72a37fee6aa9f0e14c829a0c774009da798b5ce119823b92197db2026bc9d7de::" providerId="AD" clId="Web-{0A8DDCF2-4DBD-95FE-B5DC-016A5DC9C5E7}" dt="2022-10-14T00:20:47.995" v="21"/>
          <ac:spMkLst>
            <pc:docMk/>
            <pc:sldMk cId="580118554" sldId="271"/>
            <ac:spMk id="14" creationId="{93B1C9D5-2746-5CA1-6B30-C8D392007839}"/>
          </ac:spMkLst>
        </pc:spChg>
        <pc:spChg chg="mod">
          <ac:chgData name="Guest User" userId="S::urn:spo:anon#72a37fee6aa9f0e14c829a0c774009da798b5ce119823b92197db2026bc9d7de::" providerId="AD" clId="Web-{0A8DDCF2-4DBD-95FE-B5DC-016A5DC9C5E7}" dt="2022-10-14T00:21:54.028" v="32" actId="1076"/>
          <ac:spMkLst>
            <pc:docMk/>
            <pc:sldMk cId="580118554" sldId="271"/>
            <ac:spMk id="16" creationId="{DD807EB9-6ECB-6697-A197-7CE9C8F8B9C6}"/>
          </ac:spMkLst>
        </pc:spChg>
        <pc:picChg chg="add del mod">
          <ac:chgData name="Guest User" userId="S::urn:spo:anon#72a37fee6aa9f0e14c829a0c774009da798b5ce119823b92197db2026bc9d7de::" providerId="AD" clId="Web-{0A8DDCF2-4DBD-95FE-B5DC-016A5DC9C5E7}" dt="2022-10-14T00:17:13.426" v="9"/>
          <ac:picMkLst>
            <pc:docMk/>
            <pc:sldMk cId="580118554" sldId="271"/>
            <ac:picMk id="2" creationId="{5004105B-310C-A285-04DF-E4703AF7ADA4}"/>
          </ac:picMkLst>
        </pc:picChg>
        <pc:picChg chg="add del mod">
          <ac:chgData name="Guest User" userId="S::urn:spo:anon#72a37fee6aa9f0e14c829a0c774009da798b5ce119823b92197db2026bc9d7de::" providerId="AD" clId="Web-{0A8DDCF2-4DBD-95FE-B5DC-016A5DC9C5E7}" dt="2022-10-14T00:18:11.804" v="15"/>
          <ac:picMkLst>
            <pc:docMk/>
            <pc:sldMk cId="580118554" sldId="271"/>
            <ac:picMk id="3" creationId="{E19EBCE2-1D66-0FB0-0C4F-3A0EFF4AB352}"/>
          </ac:picMkLst>
        </pc:picChg>
        <pc:picChg chg="add mod">
          <ac:chgData name="Guest User" userId="S::urn:spo:anon#72a37fee6aa9f0e14c829a0c774009da798b5ce119823b92197db2026bc9d7de::" providerId="AD" clId="Web-{0A8DDCF2-4DBD-95FE-B5DC-016A5DC9C5E7}" dt="2022-10-14T00:21:50.575" v="31" actId="1076"/>
          <ac:picMkLst>
            <pc:docMk/>
            <pc:sldMk cId="580118554" sldId="271"/>
            <ac:picMk id="4" creationId="{04990BF7-E7E5-3BD9-661D-A41A511F8F9C}"/>
          </ac:picMkLst>
        </pc:picChg>
        <pc:picChg chg="del">
          <ac:chgData name="Guest User" userId="S::urn:spo:anon#72a37fee6aa9f0e14c829a0c774009da798b5ce119823b92197db2026bc9d7de::" providerId="AD" clId="Web-{0A8DDCF2-4DBD-95FE-B5DC-016A5DC9C5E7}" dt="2022-10-14T00:20:50.214" v="22"/>
          <ac:picMkLst>
            <pc:docMk/>
            <pc:sldMk cId="580118554" sldId="271"/>
            <ac:picMk id="5" creationId="{E8EBD6AA-E8DC-B40C-BD61-9BE750F1AA81}"/>
          </ac:picMkLst>
        </pc:picChg>
        <pc:picChg chg="add mod">
          <ac:chgData name="Guest User" userId="S::urn:spo:anon#72a37fee6aa9f0e14c829a0c774009da798b5ce119823b92197db2026bc9d7de::" providerId="AD" clId="Web-{0A8DDCF2-4DBD-95FE-B5DC-016A5DC9C5E7}" dt="2022-10-14T00:21:41.856" v="28" actId="14100"/>
          <ac:picMkLst>
            <pc:docMk/>
            <pc:sldMk cId="580118554" sldId="271"/>
            <ac:picMk id="6" creationId="{56A558DB-AFEE-BE2B-323F-580CB5F6F425}"/>
          </ac:picMkLst>
        </pc:picChg>
        <pc:picChg chg="del">
          <ac:chgData name="Guest User" userId="S::urn:spo:anon#72a37fee6aa9f0e14c829a0c774009da798b5ce119823b92197db2026bc9d7de::" providerId="AD" clId="Web-{0A8DDCF2-4DBD-95FE-B5DC-016A5DC9C5E7}" dt="2022-10-14T00:20:51.589" v="23"/>
          <ac:picMkLst>
            <pc:docMk/>
            <pc:sldMk cId="580118554" sldId="271"/>
            <ac:picMk id="7" creationId="{8DAD96E6-ED15-4EC2-E192-31B957D8666A}"/>
          </ac:picMkLst>
        </pc:picChg>
        <pc:picChg chg="del">
          <ac:chgData name="Guest User" userId="S::urn:spo:anon#72a37fee6aa9f0e14c829a0c774009da798b5ce119823b92197db2026bc9d7de::" providerId="AD" clId="Web-{0A8DDCF2-4DBD-95FE-B5DC-016A5DC9C5E7}" dt="2022-10-14T00:18:03.178" v="11"/>
          <ac:picMkLst>
            <pc:docMk/>
            <pc:sldMk cId="580118554" sldId="271"/>
            <ac:picMk id="10" creationId="{A61F665C-59EE-2ED8-8E1C-FAE8DFA81CF4}"/>
          </ac:picMkLst>
        </pc:picChg>
      </pc:sldChg>
      <pc:sldChg chg="addSp delSp modSp">
        <pc:chgData name="Guest User" userId="S::urn:spo:anon#72a37fee6aa9f0e14c829a0c774009da798b5ce119823b92197db2026bc9d7de::" providerId="AD" clId="Web-{0A8DDCF2-4DBD-95FE-B5DC-016A5DC9C5E7}" dt="2022-10-14T01:01:17.735" v="166" actId="1076"/>
        <pc:sldMkLst>
          <pc:docMk/>
          <pc:sldMk cId="2696984265" sldId="293"/>
        </pc:sldMkLst>
        <pc:spChg chg="mod">
          <ac:chgData name="Guest User" userId="S::urn:spo:anon#72a37fee6aa9f0e14c829a0c774009da798b5ce119823b92197db2026bc9d7de::" providerId="AD" clId="Web-{0A8DDCF2-4DBD-95FE-B5DC-016A5DC9C5E7}" dt="2022-10-14T01:00:44.219" v="158" actId="1076"/>
          <ac:spMkLst>
            <pc:docMk/>
            <pc:sldMk cId="2696984265" sldId="293"/>
            <ac:spMk id="6" creationId="{D9424148-4CB3-344A-FE89-10DB05F2058B}"/>
          </ac:spMkLst>
        </pc:spChg>
        <pc:spChg chg="mod">
          <ac:chgData name="Guest User" userId="S::urn:spo:anon#72a37fee6aa9f0e14c829a0c774009da798b5ce119823b92197db2026bc9d7de::" providerId="AD" clId="Web-{0A8DDCF2-4DBD-95FE-B5DC-016A5DC9C5E7}" dt="2022-10-14T01:00:51.078" v="160" actId="1076"/>
          <ac:spMkLst>
            <pc:docMk/>
            <pc:sldMk cId="2696984265" sldId="293"/>
            <ac:spMk id="7" creationId="{421C10B7-EBCC-CD42-924C-4A8B0242E289}"/>
          </ac:spMkLst>
        </pc:spChg>
        <pc:picChg chg="add mod">
          <ac:chgData name="Guest User" userId="S::urn:spo:anon#72a37fee6aa9f0e14c829a0c774009da798b5ce119823b92197db2026bc9d7de::" providerId="AD" clId="Web-{0A8DDCF2-4DBD-95FE-B5DC-016A5DC9C5E7}" dt="2022-10-14T01:00:54.860" v="161" actId="1076"/>
          <ac:picMkLst>
            <pc:docMk/>
            <pc:sldMk cId="2696984265" sldId="293"/>
            <ac:picMk id="2" creationId="{0255F093-38E4-EDE9-3510-BD1ECDE3CE67}"/>
          </ac:picMkLst>
        </pc:picChg>
        <pc:picChg chg="add mod">
          <ac:chgData name="Guest User" userId="S::urn:spo:anon#72a37fee6aa9f0e14c829a0c774009da798b5ce119823b92197db2026bc9d7de::" providerId="AD" clId="Web-{0A8DDCF2-4DBD-95FE-B5DC-016A5DC9C5E7}" dt="2022-10-14T01:00:45.828" v="159" actId="1076"/>
          <ac:picMkLst>
            <pc:docMk/>
            <pc:sldMk cId="2696984265" sldId="293"/>
            <ac:picMk id="4" creationId="{E3D1E939-0FF2-1313-62FF-7E9D127B0945}"/>
          </ac:picMkLst>
        </pc:picChg>
        <pc:picChg chg="del mod">
          <ac:chgData name="Guest User" userId="S::urn:spo:anon#72a37fee6aa9f0e14c829a0c774009da798b5ce119823b92197db2026bc9d7de::" providerId="AD" clId="Web-{0A8DDCF2-4DBD-95FE-B5DC-016A5DC9C5E7}" dt="2022-10-14T00:41:26.953" v="78"/>
          <ac:picMkLst>
            <pc:docMk/>
            <pc:sldMk cId="2696984265" sldId="293"/>
            <ac:picMk id="5" creationId="{742FF63E-3E2A-9508-A610-0083905F0A86}"/>
          </ac:picMkLst>
        </pc:picChg>
        <pc:picChg chg="add mod">
          <ac:chgData name="Guest User" userId="S::urn:spo:anon#72a37fee6aa9f0e14c829a0c774009da798b5ce119823b92197db2026bc9d7de::" providerId="AD" clId="Web-{0A8DDCF2-4DBD-95FE-B5DC-016A5DC9C5E7}" dt="2022-10-14T01:01:17.735" v="166" actId="1076"/>
          <ac:picMkLst>
            <pc:docMk/>
            <pc:sldMk cId="2696984265" sldId="293"/>
            <ac:picMk id="9" creationId="{39DEC2FA-73FF-45A0-CA33-EF9D3828D005}"/>
          </ac:picMkLst>
        </pc:picChg>
      </pc:sldChg>
      <pc:sldChg chg="addSp delSp modSp">
        <pc:chgData name="Guest User" userId="S::urn:spo:anon#72a37fee6aa9f0e14c829a0c774009da798b5ce119823b92197db2026bc9d7de::" providerId="AD" clId="Web-{0A8DDCF2-4DBD-95FE-B5DC-016A5DC9C5E7}" dt="2022-10-14T00:44:19.270" v="95" actId="1076"/>
        <pc:sldMkLst>
          <pc:docMk/>
          <pc:sldMk cId="1150409830" sldId="294"/>
        </pc:sldMkLst>
        <pc:picChg chg="add mod">
          <ac:chgData name="Guest User" userId="S::urn:spo:anon#72a37fee6aa9f0e14c829a0c774009da798b5ce119823b92197db2026bc9d7de::" providerId="AD" clId="Web-{0A8DDCF2-4DBD-95FE-B5DC-016A5DC9C5E7}" dt="2022-10-14T00:43:30.909" v="89" actId="1076"/>
          <ac:picMkLst>
            <pc:docMk/>
            <pc:sldMk cId="1150409830" sldId="294"/>
            <ac:picMk id="2" creationId="{7C5C79AF-BC67-E889-60C4-836EC6A4B771}"/>
          </ac:picMkLst>
        </pc:picChg>
        <pc:picChg chg="del">
          <ac:chgData name="Guest User" userId="S::urn:spo:anon#72a37fee6aa9f0e14c829a0c774009da798b5ce119823b92197db2026bc9d7de::" providerId="AD" clId="Web-{0A8DDCF2-4DBD-95FE-B5DC-016A5DC9C5E7}" dt="2022-10-14T00:43:27.831" v="88"/>
          <ac:picMkLst>
            <pc:docMk/>
            <pc:sldMk cId="1150409830" sldId="294"/>
            <ac:picMk id="3" creationId="{BEBFB82D-008B-535E-8EF1-1ADD315B5FEF}"/>
          </ac:picMkLst>
        </pc:picChg>
        <pc:picChg chg="add mod">
          <ac:chgData name="Guest User" userId="S::urn:spo:anon#72a37fee6aa9f0e14c829a0c774009da798b5ce119823b92197db2026bc9d7de::" providerId="AD" clId="Web-{0A8DDCF2-4DBD-95FE-B5DC-016A5DC9C5E7}" dt="2022-10-14T00:44:19.270" v="95" actId="1076"/>
          <ac:picMkLst>
            <pc:docMk/>
            <pc:sldMk cId="1150409830" sldId="294"/>
            <ac:picMk id="4" creationId="{C2B102C9-D836-BE7C-9BD0-EF404537FAFC}"/>
          </ac:picMkLst>
        </pc:picChg>
        <pc:picChg chg="del">
          <ac:chgData name="Guest User" userId="S::urn:spo:anon#72a37fee6aa9f0e14c829a0c774009da798b5ce119823b92197db2026bc9d7de::" providerId="AD" clId="Web-{0A8DDCF2-4DBD-95FE-B5DC-016A5DC9C5E7}" dt="2022-10-14T00:44:17.066" v="94"/>
          <ac:picMkLst>
            <pc:docMk/>
            <pc:sldMk cId="1150409830" sldId="294"/>
            <ac:picMk id="5" creationId="{4783F417-F460-BD34-899B-76161F5F63BB}"/>
          </ac:picMkLst>
        </pc:picChg>
      </pc:sldChg>
      <pc:sldChg chg="addSp delSp modSp">
        <pc:chgData name="Guest User" userId="S::urn:spo:anon#72a37fee6aa9f0e14c829a0c774009da798b5ce119823b92197db2026bc9d7de::" providerId="AD" clId="Web-{0A8DDCF2-4DBD-95FE-B5DC-016A5DC9C5E7}" dt="2022-10-14T00:47:00.008" v="106" actId="14100"/>
        <pc:sldMkLst>
          <pc:docMk/>
          <pc:sldMk cId="1655055002" sldId="295"/>
        </pc:sldMkLst>
        <pc:spChg chg="mod">
          <ac:chgData name="Guest User" userId="S::urn:spo:anon#72a37fee6aa9f0e14c829a0c774009da798b5ce119823b92197db2026bc9d7de::" providerId="AD" clId="Web-{0A8DDCF2-4DBD-95FE-B5DC-016A5DC9C5E7}" dt="2022-10-14T00:46:22.835" v="103" actId="1076"/>
          <ac:spMkLst>
            <pc:docMk/>
            <pc:sldMk cId="1655055002" sldId="295"/>
            <ac:spMk id="7" creationId="{2C39B172-9030-C657-A7A9-76A01A15016D}"/>
          </ac:spMkLst>
        </pc:spChg>
        <pc:picChg chg="add mod">
          <ac:chgData name="Guest User" userId="S::urn:spo:anon#72a37fee6aa9f0e14c829a0c774009da798b5ce119823b92197db2026bc9d7de::" providerId="AD" clId="Web-{0A8DDCF2-4DBD-95FE-B5DC-016A5DC9C5E7}" dt="2022-10-14T00:46:18.898" v="102" actId="1076"/>
          <ac:picMkLst>
            <pc:docMk/>
            <pc:sldMk cId="1655055002" sldId="295"/>
            <ac:picMk id="2" creationId="{A30E66F6-4E33-3C37-9351-B5E63DAF38C4}"/>
          </ac:picMkLst>
        </pc:picChg>
        <pc:picChg chg="del">
          <ac:chgData name="Guest User" userId="S::urn:spo:anon#72a37fee6aa9f0e14c829a0c774009da798b5ce119823b92197db2026bc9d7de::" providerId="AD" clId="Web-{0A8DDCF2-4DBD-95FE-B5DC-016A5DC9C5E7}" dt="2022-10-14T00:46:16.226" v="101"/>
          <ac:picMkLst>
            <pc:docMk/>
            <pc:sldMk cId="1655055002" sldId="295"/>
            <ac:picMk id="3" creationId="{D2D032AD-5DBE-D46F-E6E4-6BC5FBE66941}"/>
          </ac:picMkLst>
        </pc:picChg>
        <pc:picChg chg="add mod">
          <ac:chgData name="Guest User" userId="S::urn:spo:anon#72a37fee6aa9f0e14c829a0c774009da798b5ce119823b92197db2026bc9d7de::" providerId="AD" clId="Web-{0A8DDCF2-4DBD-95FE-B5DC-016A5DC9C5E7}" dt="2022-10-14T00:47:00.008" v="106" actId="14100"/>
          <ac:picMkLst>
            <pc:docMk/>
            <pc:sldMk cId="1655055002" sldId="295"/>
            <ac:picMk id="4" creationId="{4549F98E-CBF1-6135-2447-2BA6E62B4B35}"/>
          </ac:picMkLst>
        </pc:picChg>
        <pc:picChg chg="del">
          <ac:chgData name="Guest User" userId="S::urn:spo:anon#72a37fee6aa9f0e14c829a0c774009da798b5ce119823b92197db2026bc9d7de::" providerId="AD" clId="Web-{0A8DDCF2-4DBD-95FE-B5DC-016A5DC9C5E7}" dt="2022-10-14T00:45:59.007" v="99"/>
          <ac:picMkLst>
            <pc:docMk/>
            <pc:sldMk cId="1655055002" sldId="295"/>
            <ac:picMk id="5" creationId="{35A3DE7D-E6D8-1022-C014-84DA90CF0519}"/>
          </ac:picMkLst>
        </pc:picChg>
      </pc:sldChg>
      <pc:sldChg chg="addSp delSp modSp">
        <pc:chgData name="Guest User" userId="S::urn:spo:anon#72a37fee6aa9f0e14c829a0c774009da798b5ce119823b92197db2026bc9d7de::" providerId="AD" clId="Web-{0A8DDCF2-4DBD-95FE-B5DC-016A5DC9C5E7}" dt="2022-10-14T00:50:11.997" v="118" actId="1076"/>
        <pc:sldMkLst>
          <pc:docMk/>
          <pc:sldMk cId="3120873209" sldId="296"/>
        </pc:sldMkLst>
        <pc:spChg chg="mod">
          <ac:chgData name="Guest User" userId="S::urn:spo:anon#72a37fee6aa9f0e14c829a0c774009da798b5ce119823b92197db2026bc9d7de::" providerId="AD" clId="Web-{0A8DDCF2-4DBD-95FE-B5DC-016A5DC9C5E7}" dt="2022-10-14T00:50:11.997" v="118" actId="1076"/>
          <ac:spMkLst>
            <pc:docMk/>
            <pc:sldMk cId="3120873209" sldId="296"/>
            <ac:spMk id="6" creationId="{8B977E9F-6D81-8D81-C2C1-33D826E92F59}"/>
          </ac:spMkLst>
        </pc:spChg>
        <pc:spChg chg="mod">
          <ac:chgData name="Guest User" userId="S::urn:spo:anon#72a37fee6aa9f0e14c829a0c774009da798b5ce119823b92197db2026bc9d7de::" providerId="AD" clId="Web-{0A8DDCF2-4DBD-95FE-B5DC-016A5DC9C5E7}" dt="2022-10-14T00:50:09.419" v="117" actId="1076"/>
          <ac:spMkLst>
            <pc:docMk/>
            <pc:sldMk cId="3120873209" sldId="296"/>
            <ac:spMk id="7" creationId="{CE5AF797-5A83-7B30-6430-7DBC660F2969}"/>
          </ac:spMkLst>
        </pc:spChg>
        <pc:picChg chg="add mod">
          <ac:chgData name="Guest User" userId="S::urn:spo:anon#72a37fee6aa9f0e14c829a0c774009da798b5ce119823b92197db2026bc9d7de::" providerId="AD" clId="Web-{0A8DDCF2-4DBD-95FE-B5DC-016A5DC9C5E7}" dt="2022-10-14T00:48:42.276" v="110" actId="14100"/>
          <ac:picMkLst>
            <pc:docMk/>
            <pc:sldMk cId="3120873209" sldId="296"/>
            <ac:picMk id="2" creationId="{C4344A80-AB84-B6BA-5600-CD6896C8117B}"/>
          </ac:picMkLst>
        </pc:picChg>
        <pc:picChg chg="del">
          <ac:chgData name="Guest User" userId="S::urn:spo:anon#72a37fee6aa9f0e14c829a0c774009da798b5ce119823b92197db2026bc9d7de::" providerId="AD" clId="Web-{0A8DDCF2-4DBD-95FE-B5DC-016A5DC9C5E7}" dt="2022-10-14T00:48:36.323" v="108"/>
          <ac:picMkLst>
            <pc:docMk/>
            <pc:sldMk cId="3120873209" sldId="296"/>
            <ac:picMk id="3" creationId="{8EA05367-ABC1-88DF-6417-D68266C13BCF}"/>
          </ac:picMkLst>
        </pc:picChg>
        <pc:picChg chg="add mod">
          <ac:chgData name="Guest User" userId="S::urn:spo:anon#72a37fee6aa9f0e14c829a0c774009da798b5ce119823b92197db2026bc9d7de::" providerId="AD" clId="Web-{0A8DDCF2-4DBD-95FE-B5DC-016A5DC9C5E7}" dt="2022-10-14T00:49:52.012" v="114" actId="14100"/>
          <ac:picMkLst>
            <pc:docMk/>
            <pc:sldMk cId="3120873209" sldId="296"/>
            <ac:picMk id="4" creationId="{81EB511D-0D5E-51E5-C805-09D536B3B558}"/>
          </ac:picMkLst>
        </pc:picChg>
        <pc:picChg chg="del">
          <ac:chgData name="Guest User" userId="S::urn:spo:anon#72a37fee6aa9f0e14c829a0c774009da798b5ce119823b92197db2026bc9d7de::" providerId="AD" clId="Web-{0A8DDCF2-4DBD-95FE-B5DC-016A5DC9C5E7}" dt="2022-10-14T00:48:45.011" v="111"/>
          <ac:picMkLst>
            <pc:docMk/>
            <pc:sldMk cId="3120873209" sldId="296"/>
            <ac:picMk id="5" creationId="{7A668947-4D0A-F9D4-F5AD-16652C842265}"/>
          </ac:picMkLst>
        </pc:picChg>
      </pc:sldChg>
      <pc:sldChg chg="addSp delSp modSp">
        <pc:chgData name="Guest User" userId="S::urn:spo:anon#72a37fee6aa9f0e14c829a0c774009da798b5ce119823b92197db2026bc9d7de::" providerId="AD" clId="Web-{0A8DDCF2-4DBD-95FE-B5DC-016A5DC9C5E7}" dt="2022-10-14T00:32:29.843" v="71" actId="1076"/>
        <pc:sldMkLst>
          <pc:docMk/>
          <pc:sldMk cId="1950144639" sldId="297"/>
        </pc:sldMkLst>
        <pc:spChg chg="mod">
          <ac:chgData name="Guest User" userId="S::urn:spo:anon#72a37fee6aa9f0e14c829a0c774009da798b5ce119823b92197db2026bc9d7de::" providerId="AD" clId="Web-{0A8DDCF2-4DBD-95FE-B5DC-016A5DC9C5E7}" dt="2022-10-14T00:31:39.153" v="65" actId="1076"/>
          <ac:spMkLst>
            <pc:docMk/>
            <pc:sldMk cId="1950144639" sldId="297"/>
            <ac:spMk id="6" creationId="{8CC7CB7A-8913-AD6F-454F-877A8036A2DE}"/>
          </ac:spMkLst>
        </pc:spChg>
        <pc:spChg chg="mod">
          <ac:chgData name="Guest User" userId="S::urn:spo:anon#72a37fee6aa9f0e14c829a0c774009da798b5ce119823b92197db2026bc9d7de::" providerId="AD" clId="Web-{0A8DDCF2-4DBD-95FE-B5DC-016A5DC9C5E7}" dt="2022-10-14T00:32:29.843" v="71" actId="1076"/>
          <ac:spMkLst>
            <pc:docMk/>
            <pc:sldMk cId="1950144639" sldId="297"/>
            <ac:spMk id="7" creationId="{0E9EA69D-FD0E-AB9C-D355-651A0348099E}"/>
          </ac:spMkLst>
        </pc:spChg>
        <pc:picChg chg="add mod">
          <ac:chgData name="Guest User" userId="S::urn:spo:anon#72a37fee6aa9f0e14c829a0c774009da798b5ce119823b92197db2026bc9d7de::" providerId="AD" clId="Web-{0A8DDCF2-4DBD-95FE-B5DC-016A5DC9C5E7}" dt="2022-10-14T00:31:32.528" v="64" actId="1076"/>
          <ac:picMkLst>
            <pc:docMk/>
            <pc:sldMk cId="1950144639" sldId="297"/>
            <ac:picMk id="2" creationId="{DA1BCDF7-551D-8B84-5FA3-6FF214B62AF4}"/>
          </ac:picMkLst>
        </pc:picChg>
        <pc:picChg chg="del">
          <ac:chgData name="Guest User" userId="S::urn:spo:anon#72a37fee6aa9f0e14c829a0c774009da798b5ce119823b92197db2026bc9d7de::" providerId="AD" clId="Web-{0A8DDCF2-4DBD-95FE-B5DC-016A5DC9C5E7}" dt="2022-10-14T00:31:22.356" v="61"/>
          <ac:picMkLst>
            <pc:docMk/>
            <pc:sldMk cId="1950144639" sldId="297"/>
            <ac:picMk id="3" creationId="{4E1AE9B8-79FC-3648-6092-0AE1BCCA7A59}"/>
          </ac:picMkLst>
        </pc:picChg>
        <pc:picChg chg="add mod">
          <ac:chgData name="Guest User" userId="S::urn:spo:anon#72a37fee6aa9f0e14c829a0c774009da798b5ce119823b92197db2026bc9d7de::" providerId="AD" clId="Web-{0A8DDCF2-4DBD-95FE-B5DC-016A5DC9C5E7}" dt="2022-10-14T00:32:27.343" v="70" actId="1076"/>
          <ac:picMkLst>
            <pc:docMk/>
            <pc:sldMk cId="1950144639" sldId="297"/>
            <ac:picMk id="4" creationId="{17C3F3F9-5D84-F86C-DA24-829B76E45637}"/>
          </ac:picMkLst>
        </pc:picChg>
        <pc:picChg chg="del">
          <ac:chgData name="Guest User" userId="S::urn:spo:anon#72a37fee6aa9f0e14c829a0c774009da798b5ce119823b92197db2026bc9d7de::" providerId="AD" clId="Web-{0A8DDCF2-4DBD-95FE-B5DC-016A5DC9C5E7}" dt="2022-10-14T00:31:20.575" v="60"/>
          <ac:picMkLst>
            <pc:docMk/>
            <pc:sldMk cId="1950144639" sldId="297"/>
            <ac:picMk id="5" creationId="{24EAF0C0-4D2B-E6DE-23AA-B354B9D0D138}"/>
          </ac:picMkLst>
        </pc:picChg>
      </pc:sldChg>
      <pc:sldChg chg="addSp delSp modSp">
        <pc:chgData name="Guest User" userId="S::urn:spo:anon#72a37fee6aa9f0e14c829a0c774009da798b5ce119823b92197db2026bc9d7de::" providerId="AD" clId="Web-{0A8DDCF2-4DBD-95FE-B5DC-016A5DC9C5E7}" dt="2022-10-14T00:53:16.894" v="131" actId="14100"/>
        <pc:sldMkLst>
          <pc:docMk/>
          <pc:sldMk cId="1034062940" sldId="298"/>
        </pc:sldMkLst>
        <pc:spChg chg="mod">
          <ac:chgData name="Guest User" userId="S::urn:spo:anon#72a37fee6aa9f0e14c829a0c774009da798b5ce119823b92197db2026bc9d7de::" providerId="AD" clId="Web-{0A8DDCF2-4DBD-95FE-B5DC-016A5DC9C5E7}" dt="2022-10-14T00:52:26.721" v="125" actId="1076"/>
          <ac:spMkLst>
            <pc:docMk/>
            <pc:sldMk cId="1034062940" sldId="298"/>
            <ac:spMk id="7" creationId="{553994AD-4658-4CC0-E478-5A57A90A3DA3}"/>
          </ac:spMkLst>
        </pc:spChg>
        <pc:picChg chg="add mod">
          <ac:chgData name="Guest User" userId="S::urn:spo:anon#72a37fee6aa9f0e14c829a0c774009da798b5ce119823b92197db2026bc9d7de::" providerId="AD" clId="Web-{0A8DDCF2-4DBD-95FE-B5DC-016A5DC9C5E7}" dt="2022-10-14T00:53:16.894" v="131" actId="14100"/>
          <ac:picMkLst>
            <pc:docMk/>
            <pc:sldMk cId="1034062940" sldId="298"/>
            <ac:picMk id="2" creationId="{03310F55-13A8-997D-0A2A-2B110EDB9B2D}"/>
          </ac:picMkLst>
        </pc:picChg>
        <pc:picChg chg="del">
          <ac:chgData name="Guest User" userId="S::urn:spo:anon#72a37fee6aa9f0e14c829a0c774009da798b5ce119823b92197db2026bc9d7de::" providerId="AD" clId="Web-{0A8DDCF2-4DBD-95FE-B5DC-016A5DC9C5E7}" dt="2022-10-14T00:52:28.518" v="126"/>
          <ac:picMkLst>
            <pc:docMk/>
            <pc:sldMk cId="1034062940" sldId="298"/>
            <ac:picMk id="3" creationId="{160D59D9-D7CE-6E1B-EBE2-16CEC74C6100}"/>
          </ac:picMkLst>
        </pc:picChg>
        <pc:picChg chg="add mod">
          <ac:chgData name="Guest User" userId="S::urn:spo:anon#72a37fee6aa9f0e14c829a0c774009da798b5ce119823b92197db2026bc9d7de::" providerId="AD" clId="Web-{0A8DDCF2-4DBD-95FE-B5DC-016A5DC9C5E7}" dt="2022-10-14T00:53:08.019" v="129" actId="14100"/>
          <ac:picMkLst>
            <pc:docMk/>
            <pc:sldMk cId="1034062940" sldId="298"/>
            <ac:picMk id="4" creationId="{7B925EB6-E43F-7004-868F-0CE19B1C85AF}"/>
          </ac:picMkLst>
        </pc:picChg>
        <pc:picChg chg="del">
          <ac:chgData name="Guest User" userId="S::urn:spo:anon#72a37fee6aa9f0e14c829a0c774009da798b5ce119823b92197db2026bc9d7de::" providerId="AD" clId="Web-{0A8DDCF2-4DBD-95FE-B5DC-016A5DC9C5E7}" dt="2022-10-14T00:52:13.939" v="121"/>
          <ac:picMkLst>
            <pc:docMk/>
            <pc:sldMk cId="1034062940" sldId="298"/>
            <ac:picMk id="5" creationId="{2D31C817-7248-3598-3633-A0B6CC1D8873}"/>
          </ac:picMkLst>
        </pc:picChg>
      </pc:sldChg>
      <pc:sldChg chg="addSp delSp modSp">
        <pc:chgData name="Guest User" userId="S::urn:spo:anon#72a37fee6aa9f0e14c829a0c774009da798b5ce119823b92197db2026bc9d7de::" providerId="AD" clId="Web-{0A8DDCF2-4DBD-95FE-B5DC-016A5DC9C5E7}" dt="2022-10-14T00:56:26.837" v="147" actId="1076"/>
        <pc:sldMkLst>
          <pc:docMk/>
          <pc:sldMk cId="2409810367" sldId="299"/>
        </pc:sldMkLst>
        <pc:spChg chg="mod">
          <ac:chgData name="Guest User" userId="S::urn:spo:anon#72a37fee6aa9f0e14c829a0c774009da798b5ce119823b92197db2026bc9d7de::" providerId="AD" clId="Web-{0A8DDCF2-4DBD-95FE-B5DC-016A5DC9C5E7}" dt="2022-10-14T00:55:29.039" v="137" actId="1076"/>
          <ac:spMkLst>
            <pc:docMk/>
            <pc:sldMk cId="2409810367" sldId="299"/>
            <ac:spMk id="6" creationId="{E53628AE-6C00-2476-DCAD-C2ED9DB5A972}"/>
          </ac:spMkLst>
        </pc:spChg>
        <pc:spChg chg="mod">
          <ac:chgData name="Guest User" userId="S::urn:spo:anon#72a37fee6aa9f0e14c829a0c774009da798b5ce119823b92197db2026bc9d7de::" providerId="AD" clId="Web-{0A8DDCF2-4DBD-95FE-B5DC-016A5DC9C5E7}" dt="2022-10-14T00:56:26.837" v="147" actId="1076"/>
          <ac:spMkLst>
            <pc:docMk/>
            <pc:sldMk cId="2409810367" sldId="299"/>
            <ac:spMk id="7" creationId="{A6B66DE7-AFE6-8EE8-5287-8E81EB493C3E}"/>
          </ac:spMkLst>
        </pc:spChg>
        <pc:picChg chg="add mod">
          <ac:chgData name="Guest User" userId="S::urn:spo:anon#72a37fee6aa9f0e14c829a0c774009da798b5ce119823b92197db2026bc9d7de::" providerId="AD" clId="Web-{0A8DDCF2-4DBD-95FE-B5DC-016A5DC9C5E7}" dt="2022-10-14T00:55:30.914" v="138" actId="1076"/>
          <ac:picMkLst>
            <pc:docMk/>
            <pc:sldMk cId="2409810367" sldId="299"/>
            <ac:picMk id="2" creationId="{ED168260-7FAF-F09D-A2EF-38EF0A43BC03}"/>
          </ac:picMkLst>
        </pc:picChg>
        <pc:picChg chg="del">
          <ac:chgData name="Guest User" userId="S::urn:spo:anon#72a37fee6aa9f0e14c829a0c774009da798b5ce119823b92197db2026bc9d7de::" providerId="AD" clId="Web-{0A8DDCF2-4DBD-95FE-B5DC-016A5DC9C5E7}" dt="2022-10-14T00:55:09.273" v="132"/>
          <ac:picMkLst>
            <pc:docMk/>
            <pc:sldMk cId="2409810367" sldId="299"/>
            <ac:picMk id="3" creationId="{0D0FC556-8635-5743-B07A-EAD152AB6390}"/>
          </ac:picMkLst>
        </pc:picChg>
        <pc:picChg chg="add mod">
          <ac:chgData name="Guest User" userId="S::urn:spo:anon#72a37fee6aa9f0e14c829a0c774009da798b5ce119823b92197db2026bc9d7de::" providerId="AD" clId="Web-{0A8DDCF2-4DBD-95FE-B5DC-016A5DC9C5E7}" dt="2022-10-14T00:56:21.696" v="145" actId="1076"/>
          <ac:picMkLst>
            <pc:docMk/>
            <pc:sldMk cId="2409810367" sldId="299"/>
            <ac:picMk id="4" creationId="{04FC1D92-9DCD-CD08-8D74-195943ED281E}"/>
          </ac:picMkLst>
        </pc:picChg>
        <pc:picChg chg="del">
          <ac:chgData name="Guest User" userId="S::urn:spo:anon#72a37fee6aa9f0e14c829a0c774009da798b5ce119823b92197db2026bc9d7de::" providerId="AD" clId="Web-{0A8DDCF2-4DBD-95FE-B5DC-016A5DC9C5E7}" dt="2022-10-14T00:56:10.977" v="141"/>
          <ac:picMkLst>
            <pc:docMk/>
            <pc:sldMk cId="2409810367" sldId="299"/>
            <ac:picMk id="5" creationId="{849C0A0B-4A67-8D2B-6589-44ACFF48D716}"/>
          </ac:picMkLst>
        </pc:picChg>
      </pc:sldChg>
      <pc:sldChg chg="addSp delSp modSp">
        <pc:chgData name="Guest User" userId="S::urn:spo:anon#72a37fee6aa9f0e14c829a0c774009da798b5ce119823b92197db2026bc9d7de::" providerId="AD" clId="Web-{0A8DDCF2-4DBD-95FE-B5DC-016A5DC9C5E7}" dt="2022-10-14T00:59:54.249" v="156" actId="14100"/>
        <pc:sldMkLst>
          <pc:docMk/>
          <pc:sldMk cId="2468790220" sldId="300"/>
        </pc:sldMkLst>
        <pc:spChg chg="mod">
          <ac:chgData name="Guest User" userId="S::urn:spo:anon#72a37fee6aa9f0e14c829a0c774009da798b5ce119823b92197db2026bc9d7de::" providerId="AD" clId="Web-{0A8DDCF2-4DBD-95FE-B5DC-016A5DC9C5E7}" dt="2022-10-14T00:58:27.700" v="152" actId="1076"/>
          <ac:spMkLst>
            <pc:docMk/>
            <pc:sldMk cId="2468790220" sldId="300"/>
            <ac:spMk id="6" creationId="{E53628AE-6C00-2476-DCAD-C2ED9DB5A972}"/>
          </ac:spMkLst>
        </pc:spChg>
        <pc:picChg chg="add mod">
          <ac:chgData name="Guest User" userId="S::urn:spo:anon#72a37fee6aa9f0e14c829a0c774009da798b5ce119823b92197db2026bc9d7de::" providerId="AD" clId="Web-{0A8DDCF2-4DBD-95FE-B5DC-016A5DC9C5E7}" dt="2022-10-14T00:58:22.887" v="151" actId="14100"/>
          <ac:picMkLst>
            <pc:docMk/>
            <pc:sldMk cId="2468790220" sldId="300"/>
            <ac:picMk id="2" creationId="{4453C003-63D7-6547-8774-793CEC8DD8B2}"/>
          </ac:picMkLst>
        </pc:picChg>
        <pc:picChg chg="add mod">
          <ac:chgData name="Guest User" userId="S::urn:spo:anon#72a37fee6aa9f0e14c829a0c774009da798b5ce119823b92197db2026bc9d7de::" providerId="AD" clId="Web-{0A8DDCF2-4DBD-95FE-B5DC-016A5DC9C5E7}" dt="2022-10-14T00:59:54.249" v="156" actId="14100"/>
          <ac:picMkLst>
            <pc:docMk/>
            <pc:sldMk cId="2468790220" sldId="300"/>
            <ac:picMk id="3" creationId="{19AEBD96-D2FE-54DE-536F-B4CAD9756AC6}"/>
          </ac:picMkLst>
        </pc:picChg>
        <pc:picChg chg="del">
          <ac:chgData name="Guest User" userId="S::urn:spo:anon#72a37fee6aa9f0e14c829a0c774009da798b5ce119823b92197db2026bc9d7de::" providerId="AD" clId="Web-{0A8DDCF2-4DBD-95FE-B5DC-016A5DC9C5E7}" dt="2022-10-14T00:58:16.356" v="149"/>
          <ac:picMkLst>
            <pc:docMk/>
            <pc:sldMk cId="2468790220" sldId="300"/>
            <ac:picMk id="4" creationId="{9407A1FA-36C5-B65B-8C35-97EB5442B71D}"/>
          </ac:picMkLst>
        </pc:picChg>
        <pc:picChg chg="del">
          <ac:chgData name="Guest User" userId="S::urn:spo:anon#72a37fee6aa9f0e14c829a0c774009da798b5ce119823b92197db2026bc9d7de::" providerId="AD" clId="Web-{0A8DDCF2-4DBD-95FE-B5DC-016A5DC9C5E7}" dt="2022-10-14T00:59:50.061" v="154"/>
          <ac:picMkLst>
            <pc:docMk/>
            <pc:sldMk cId="2468790220" sldId="300"/>
            <ac:picMk id="10" creationId="{1FE81E1F-EE9B-F733-356B-5A62A0B01414}"/>
          </ac:picMkLst>
        </pc:picChg>
      </pc:sldChg>
      <pc:sldChg chg="addSp modSp">
        <pc:chgData name="Guest User" userId="S::urn:spo:anon#72a37fee6aa9f0e14c829a0c774009da798b5ce119823b92197db2026bc9d7de::" providerId="AD" clId="Web-{0A8DDCF2-4DBD-95FE-B5DC-016A5DC9C5E7}" dt="2022-10-14T00:14:08.703" v="6" actId="1076"/>
        <pc:sldMkLst>
          <pc:docMk/>
          <pc:sldMk cId="4275940443" sldId="307"/>
        </pc:sldMkLst>
        <pc:picChg chg="add mod">
          <ac:chgData name="Guest User" userId="S::urn:spo:anon#72a37fee6aa9f0e14c829a0c774009da798b5ce119823b92197db2026bc9d7de::" providerId="AD" clId="Web-{0A8DDCF2-4DBD-95FE-B5DC-016A5DC9C5E7}" dt="2022-10-14T00:14:08.703" v="6" actId="1076"/>
          <ac:picMkLst>
            <pc:docMk/>
            <pc:sldMk cId="4275940443" sldId="307"/>
            <ac:picMk id="5" creationId="{9B5EAF95-9ED4-5FD5-B174-7B7C808A08DE}"/>
          </ac:picMkLst>
        </pc:picChg>
      </pc:sldChg>
    </pc:docChg>
  </pc:docChgLst>
  <pc:docChgLst>
    <pc:chgData name="Michael Joseph Langford" userId="a493a620-165e-4312-8607-f89fce878680" providerId="ADAL" clId="{7E8DDFE1-E872-4255-8632-E63C0F2D0427}"/>
    <pc:docChg chg="undo redo custSel addSld modSld">
      <pc:chgData name="Michael Joseph Langford" userId="a493a620-165e-4312-8607-f89fce878680" providerId="ADAL" clId="{7E8DDFE1-E872-4255-8632-E63C0F2D0427}" dt="2022-10-14T01:04:03.103" v="543" actId="478"/>
      <pc:docMkLst>
        <pc:docMk/>
      </pc:docMkLst>
      <pc:sldChg chg="addSp delSp modSp mod">
        <pc:chgData name="Michael Joseph Langford" userId="a493a620-165e-4312-8607-f89fce878680" providerId="ADAL" clId="{7E8DDFE1-E872-4255-8632-E63C0F2D0427}" dt="2022-10-13T13:46:01.817" v="21" actId="732"/>
        <pc:sldMkLst>
          <pc:docMk/>
          <pc:sldMk cId="1938527688" sldId="264"/>
        </pc:sldMkLst>
        <pc:spChg chg="mod ord">
          <ac:chgData name="Michael Joseph Langford" userId="a493a620-165e-4312-8607-f89fce878680" providerId="ADAL" clId="{7E8DDFE1-E872-4255-8632-E63C0F2D0427}" dt="2022-10-13T13:45:28.981" v="17" actId="166"/>
          <ac:spMkLst>
            <pc:docMk/>
            <pc:sldMk cId="1938527688" sldId="264"/>
            <ac:spMk id="5" creationId="{00000000-0000-0000-0000-000000000000}"/>
          </ac:spMkLst>
        </pc:spChg>
        <pc:picChg chg="add mod modCrop">
          <ac:chgData name="Michael Joseph Langford" userId="a493a620-165e-4312-8607-f89fce878680" providerId="ADAL" clId="{7E8DDFE1-E872-4255-8632-E63C0F2D0427}" dt="2022-10-13T13:46:01.817" v="21" actId="732"/>
          <ac:picMkLst>
            <pc:docMk/>
            <pc:sldMk cId="1938527688" sldId="264"/>
            <ac:picMk id="3" creationId="{EB5BF583-097E-EA6E-A0FE-E9661F90EB52}"/>
          </ac:picMkLst>
        </pc:picChg>
        <pc:picChg chg="ord">
          <ac:chgData name="Michael Joseph Langford" userId="a493a620-165e-4312-8607-f89fce878680" providerId="ADAL" clId="{7E8DDFE1-E872-4255-8632-E63C0F2D0427}" dt="2022-10-13T13:45:28.981" v="17" actId="166"/>
          <ac:picMkLst>
            <pc:docMk/>
            <pc:sldMk cId="1938527688" sldId="264"/>
            <ac:picMk id="9" creationId="{00000000-0000-0000-0000-000000000000}"/>
          </ac:picMkLst>
        </pc:picChg>
        <pc:picChg chg="del">
          <ac:chgData name="Michael Joseph Langford" userId="a493a620-165e-4312-8607-f89fce878680" providerId="ADAL" clId="{7E8DDFE1-E872-4255-8632-E63C0F2D0427}" dt="2022-10-13T13:43:30.567" v="5" actId="478"/>
          <ac:picMkLst>
            <pc:docMk/>
            <pc:sldMk cId="1938527688" sldId="264"/>
            <ac:picMk id="15" creationId="{857B6B91-8AEF-7280-C164-58E37D331D91}"/>
          </ac:picMkLst>
        </pc:picChg>
      </pc:sldChg>
      <pc:sldChg chg="modSp mod">
        <pc:chgData name="Michael Joseph Langford" userId="a493a620-165e-4312-8607-f89fce878680" providerId="ADAL" clId="{7E8DDFE1-E872-4255-8632-E63C0F2D0427}" dt="2022-10-13T15:07:23.467" v="308" actId="20577"/>
        <pc:sldMkLst>
          <pc:docMk/>
          <pc:sldMk cId="485134419" sldId="266"/>
        </pc:sldMkLst>
        <pc:spChg chg="mod">
          <ac:chgData name="Michael Joseph Langford" userId="a493a620-165e-4312-8607-f89fce878680" providerId="ADAL" clId="{7E8DDFE1-E872-4255-8632-E63C0F2D0427}" dt="2022-10-13T15:07:23.467" v="308" actId="20577"/>
          <ac:spMkLst>
            <pc:docMk/>
            <pc:sldMk cId="485134419" sldId="266"/>
            <ac:spMk id="13" creationId="{00000000-0000-0000-0000-000000000000}"/>
          </ac:spMkLst>
        </pc:spChg>
      </pc:sldChg>
      <pc:sldChg chg="addSp delSp modSp mod">
        <pc:chgData name="Michael Joseph Langford" userId="a493a620-165e-4312-8607-f89fce878680" providerId="ADAL" clId="{7E8DDFE1-E872-4255-8632-E63C0F2D0427}" dt="2022-10-14T00:52:56.100" v="506" actId="1076"/>
        <pc:sldMkLst>
          <pc:docMk/>
          <pc:sldMk cId="1177719589" sldId="267"/>
        </pc:sldMkLst>
        <pc:spChg chg="del">
          <ac:chgData name="Michael Joseph Langford" userId="a493a620-165e-4312-8607-f89fce878680" providerId="ADAL" clId="{7E8DDFE1-E872-4255-8632-E63C0F2D0427}" dt="2022-10-12T12:21:40.015" v="2" actId="478"/>
          <ac:spMkLst>
            <pc:docMk/>
            <pc:sldMk cId="1177719589" sldId="267"/>
            <ac:spMk id="13" creationId="{00000000-0000-0000-0000-000000000000}"/>
          </ac:spMkLst>
        </pc:spChg>
        <pc:picChg chg="add mod modCrop">
          <ac:chgData name="Michael Joseph Langford" userId="a493a620-165e-4312-8607-f89fce878680" providerId="ADAL" clId="{7E8DDFE1-E872-4255-8632-E63C0F2D0427}" dt="2022-10-14T00:52:56.100" v="506" actId="1076"/>
          <ac:picMkLst>
            <pc:docMk/>
            <pc:sldMk cId="1177719589" sldId="267"/>
            <ac:picMk id="3" creationId="{FC0E9CF9-47EB-56FF-8064-8A082F48ECB2}"/>
          </ac:picMkLst>
        </pc:picChg>
        <pc:picChg chg="del">
          <ac:chgData name="Michael Joseph Langford" userId="a493a620-165e-4312-8607-f89fce878680" providerId="ADAL" clId="{7E8DDFE1-E872-4255-8632-E63C0F2D0427}" dt="2022-10-14T00:52:28.474" v="497" actId="478"/>
          <ac:picMkLst>
            <pc:docMk/>
            <pc:sldMk cId="1177719589" sldId="267"/>
            <ac:picMk id="4" creationId="{859AA1D7-15C9-4DAB-B2A7-8C4D4A935232}"/>
          </ac:picMkLst>
        </pc:picChg>
      </pc:sldChg>
      <pc:sldChg chg="modSp mod">
        <pc:chgData name="Michael Joseph Langford" userId="a493a620-165e-4312-8607-f89fce878680" providerId="ADAL" clId="{7E8DDFE1-E872-4255-8632-E63C0F2D0427}" dt="2022-10-12T12:20:06.929" v="1" actId="20577"/>
        <pc:sldMkLst>
          <pc:docMk/>
          <pc:sldMk cId="3910445985" sldId="268"/>
        </pc:sldMkLst>
        <pc:spChg chg="mod">
          <ac:chgData name="Michael Joseph Langford" userId="a493a620-165e-4312-8607-f89fce878680" providerId="ADAL" clId="{7E8DDFE1-E872-4255-8632-E63C0F2D0427}" dt="2022-10-12T12:20:06.929" v="1" actId="20577"/>
          <ac:spMkLst>
            <pc:docMk/>
            <pc:sldMk cId="3910445985" sldId="268"/>
            <ac:spMk id="13" creationId="{00000000-0000-0000-0000-000000000000}"/>
          </ac:spMkLst>
        </pc:spChg>
      </pc:sldChg>
      <pc:sldChg chg="modSp mod">
        <pc:chgData name="Michael Joseph Langford" userId="a493a620-165e-4312-8607-f89fce878680" providerId="ADAL" clId="{7E8DDFE1-E872-4255-8632-E63C0F2D0427}" dt="2022-10-13T13:55:12.606" v="46" actId="1076"/>
        <pc:sldMkLst>
          <pc:docMk/>
          <pc:sldMk cId="2447183972" sldId="269"/>
        </pc:sldMkLst>
        <pc:picChg chg="mod">
          <ac:chgData name="Michael Joseph Langford" userId="a493a620-165e-4312-8607-f89fce878680" providerId="ADAL" clId="{7E8DDFE1-E872-4255-8632-E63C0F2D0427}" dt="2022-10-13T13:55:12.606" v="46" actId="1076"/>
          <ac:picMkLst>
            <pc:docMk/>
            <pc:sldMk cId="2447183972" sldId="269"/>
            <ac:picMk id="3" creationId="{1DDFA9FC-05CB-67B3-4F75-91CF6C51D58D}"/>
          </ac:picMkLst>
        </pc:picChg>
      </pc:sldChg>
      <pc:sldChg chg="addSp delSp modSp mod">
        <pc:chgData name="Michael Joseph Langford" userId="a493a620-165e-4312-8607-f89fce878680" providerId="ADAL" clId="{7E8DDFE1-E872-4255-8632-E63C0F2D0427}" dt="2022-10-14T00:53:29.326" v="542" actId="20577"/>
        <pc:sldMkLst>
          <pc:docMk/>
          <pc:sldMk cId="3141161382" sldId="278"/>
        </pc:sldMkLst>
        <pc:spChg chg="add mod">
          <ac:chgData name="Michael Joseph Langford" userId="a493a620-165e-4312-8607-f89fce878680" providerId="ADAL" clId="{7E8DDFE1-E872-4255-8632-E63C0F2D0427}" dt="2022-10-13T13:54:40.360" v="40" actId="14861"/>
          <ac:spMkLst>
            <pc:docMk/>
            <pc:sldMk cId="3141161382" sldId="278"/>
            <ac:spMk id="2" creationId="{6595019F-01FB-DE0C-129C-743CBF73150F}"/>
          </ac:spMkLst>
        </pc:spChg>
        <pc:spChg chg="add mod">
          <ac:chgData name="Michael Joseph Langford" userId="a493a620-165e-4312-8607-f89fce878680" providerId="ADAL" clId="{7E8DDFE1-E872-4255-8632-E63C0F2D0427}" dt="2022-10-13T13:54:50.589" v="44" actId="14100"/>
          <ac:spMkLst>
            <pc:docMk/>
            <pc:sldMk cId="3141161382" sldId="278"/>
            <ac:spMk id="4" creationId="{CA784C63-9600-2765-726A-4EB65B651FA2}"/>
          </ac:spMkLst>
        </pc:spChg>
        <pc:spChg chg="mod">
          <ac:chgData name="Michael Joseph Langford" userId="a493a620-165e-4312-8607-f89fce878680" providerId="ADAL" clId="{7E8DDFE1-E872-4255-8632-E63C0F2D0427}" dt="2022-10-14T00:53:29.326" v="542" actId="20577"/>
          <ac:spMkLst>
            <pc:docMk/>
            <pc:sldMk cId="3141161382" sldId="278"/>
            <ac:spMk id="8" creationId="{00000000-0000-0000-0000-000000000000}"/>
          </ac:spMkLst>
        </pc:spChg>
        <pc:spChg chg="del">
          <ac:chgData name="Michael Joseph Langford" userId="a493a620-165e-4312-8607-f89fce878680" providerId="ADAL" clId="{7E8DDFE1-E872-4255-8632-E63C0F2D0427}" dt="2022-10-14T00:53:05.865" v="511" actId="478"/>
          <ac:spMkLst>
            <pc:docMk/>
            <pc:sldMk cId="3141161382" sldId="278"/>
            <ac:spMk id="13" creationId="{00000000-0000-0000-0000-000000000000}"/>
          </ac:spMkLst>
        </pc:spChg>
        <pc:picChg chg="del">
          <ac:chgData name="Michael Joseph Langford" userId="a493a620-165e-4312-8607-f89fce878680" providerId="ADAL" clId="{7E8DDFE1-E872-4255-8632-E63C0F2D0427}" dt="2022-10-14T00:53:03.365" v="510" actId="478"/>
          <ac:picMkLst>
            <pc:docMk/>
            <pc:sldMk cId="3141161382" sldId="278"/>
            <ac:picMk id="3" creationId="{93D17A8A-B177-CADC-1774-CE456FFA4896}"/>
          </ac:picMkLst>
        </pc:picChg>
        <pc:picChg chg="add mod modCrop">
          <ac:chgData name="Michael Joseph Langford" userId="a493a620-165e-4312-8607-f89fce878680" providerId="ADAL" clId="{7E8DDFE1-E872-4255-8632-E63C0F2D0427}" dt="2022-10-14T00:53:24.936" v="516" actId="1076"/>
          <ac:picMkLst>
            <pc:docMk/>
            <pc:sldMk cId="3141161382" sldId="278"/>
            <ac:picMk id="6" creationId="{EBB9A10F-D6AD-308A-B94F-4BF9DD109844}"/>
          </ac:picMkLst>
        </pc:picChg>
      </pc:sldChg>
      <pc:sldChg chg="addSp delSp modSp mod">
        <pc:chgData name="Michael Joseph Langford" userId="a493a620-165e-4312-8607-f89fce878680" providerId="ADAL" clId="{7E8DDFE1-E872-4255-8632-E63C0F2D0427}" dt="2022-10-13T13:53:34.384" v="35"/>
        <pc:sldMkLst>
          <pc:docMk/>
          <pc:sldMk cId="2636930953" sldId="284"/>
        </pc:sldMkLst>
        <pc:spChg chg="mod">
          <ac:chgData name="Michael Joseph Langford" userId="a493a620-165e-4312-8607-f89fce878680" providerId="ADAL" clId="{7E8DDFE1-E872-4255-8632-E63C0F2D0427}" dt="2022-10-13T13:53:34.384" v="35"/>
          <ac:spMkLst>
            <pc:docMk/>
            <pc:sldMk cId="2636930953" sldId="284"/>
            <ac:spMk id="13" creationId="{00000000-0000-0000-0000-000000000000}"/>
          </ac:spMkLst>
        </pc:spChg>
        <pc:picChg chg="del">
          <ac:chgData name="Michael Joseph Langford" userId="a493a620-165e-4312-8607-f89fce878680" providerId="ADAL" clId="{7E8DDFE1-E872-4255-8632-E63C0F2D0427}" dt="2022-10-13T13:52:32.433" v="22" actId="478"/>
          <ac:picMkLst>
            <pc:docMk/>
            <pc:sldMk cId="2636930953" sldId="284"/>
            <ac:picMk id="3" creationId="{15AC4BEF-8853-FBEB-F37F-0714A17E45B4}"/>
          </ac:picMkLst>
        </pc:picChg>
        <pc:picChg chg="add mod">
          <ac:chgData name="Michael Joseph Langford" userId="a493a620-165e-4312-8607-f89fce878680" providerId="ADAL" clId="{7E8DDFE1-E872-4255-8632-E63C0F2D0427}" dt="2022-10-13T13:52:40.608" v="26" actId="167"/>
          <ac:picMkLst>
            <pc:docMk/>
            <pc:sldMk cId="2636930953" sldId="284"/>
            <ac:picMk id="1026" creationId="{F138996E-66EA-687E-4AF0-96076AA0581F}"/>
          </ac:picMkLst>
        </pc:picChg>
      </pc:sldChg>
      <pc:sldChg chg="modSp mod">
        <pc:chgData name="Michael Joseph Langford" userId="a493a620-165e-4312-8607-f89fce878680" providerId="ADAL" clId="{7E8DDFE1-E872-4255-8632-E63C0F2D0427}" dt="2022-10-13T23:33:09.911" v="309" actId="1076"/>
        <pc:sldMkLst>
          <pc:docMk/>
          <pc:sldMk cId="2213992433" sldId="303"/>
        </pc:sldMkLst>
        <pc:picChg chg="mod">
          <ac:chgData name="Michael Joseph Langford" userId="a493a620-165e-4312-8607-f89fce878680" providerId="ADAL" clId="{7E8DDFE1-E872-4255-8632-E63C0F2D0427}" dt="2022-10-13T23:33:09.911" v="309" actId="1076"/>
          <ac:picMkLst>
            <pc:docMk/>
            <pc:sldMk cId="2213992433" sldId="303"/>
            <ac:picMk id="2" creationId="{20CADDB8-D36B-80D8-BBBC-AAD967F74A43}"/>
          </ac:picMkLst>
        </pc:picChg>
      </pc:sldChg>
      <pc:sldChg chg="addSp delSp modSp add mod modNotesTx">
        <pc:chgData name="Michael Joseph Langford" userId="a493a620-165e-4312-8607-f89fce878680" providerId="ADAL" clId="{7E8DDFE1-E872-4255-8632-E63C0F2D0427}" dt="2022-10-13T14:00:44.849" v="122" actId="20577"/>
        <pc:sldMkLst>
          <pc:docMk/>
          <pc:sldMk cId="3295995636" sldId="304"/>
        </pc:sldMkLst>
        <pc:spChg chg="mod">
          <ac:chgData name="Michael Joseph Langford" userId="a493a620-165e-4312-8607-f89fce878680" providerId="ADAL" clId="{7E8DDFE1-E872-4255-8632-E63C0F2D0427}" dt="2022-10-13T13:59:32.340" v="51" actId="20577"/>
          <ac:spMkLst>
            <pc:docMk/>
            <pc:sldMk cId="3295995636" sldId="304"/>
            <ac:spMk id="8" creationId="{00000000-0000-0000-0000-000000000000}"/>
          </ac:spMkLst>
        </pc:spChg>
        <pc:picChg chg="del">
          <ac:chgData name="Michael Joseph Langford" userId="a493a620-165e-4312-8607-f89fce878680" providerId="ADAL" clId="{7E8DDFE1-E872-4255-8632-E63C0F2D0427}" dt="2022-10-13T13:59:57.221" v="52" actId="478"/>
          <ac:picMkLst>
            <pc:docMk/>
            <pc:sldMk cId="3295995636" sldId="304"/>
            <ac:picMk id="3" creationId="{6776F9B0-A021-2AF6-1E90-F8F8209E1A19}"/>
          </ac:picMkLst>
        </pc:picChg>
        <pc:picChg chg="add">
          <ac:chgData name="Michael Joseph Langford" userId="a493a620-165e-4312-8607-f89fce878680" providerId="ADAL" clId="{7E8DDFE1-E872-4255-8632-E63C0F2D0427}" dt="2022-10-13T13:59:57.628" v="53" actId="22"/>
          <ac:picMkLst>
            <pc:docMk/>
            <pc:sldMk cId="3295995636" sldId="304"/>
            <ac:picMk id="4" creationId="{6B93E011-67C6-F3F1-70AA-6B1A44684000}"/>
          </ac:picMkLst>
        </pc:picChg>
      </pc:sldChg>
      <pc:sldChg chg="addSp delSp modSp add mod">
        <pc:chgData name="Michael Joseph Langford" userId="a493a620-165e-4312-8607-f89fce878680" providerId="ADAL" clId="{7E8DDFE1-E872-4255-8632-E63C0F2D0427}" dt="2022-10-14T01:04:03.103" v="543" actId="478"/>
        <pc:sldMkLst>
          <pc:docMk/>
          <pc:sldMk cId="2395363653" sldId="305"/>
        </pc:sldMkLst>
        <pc:spChg chg="add del mod">
          <ac:chgData name="Michael Joseph Langford" userId="a493a620-165e-4312-8607-f89fce878680" providerId="ADAL" clId="{7E8DDFE1-E872-4255-8632-E63C0F2D0427}" dt="2022-10-13T14:26:05.824" v="127" actId="478"/>
          <ac:spMkLst>
            <pc:docMk/>
            <pc:sldMk cId="2395363653" sldId="305"/>
            <ac:spMk id="3" creationId="{E7CAE6EB-245A-FC3A-1D8A-1E14E5FB27F4}"/>
          </ac:spMkLst>
        </pc:spChg>
        <pc:spChg chg="del">
          <ac:chgData name="Michael Joseph Langford" userId="a493a620-165e-4312-8607-f89fce878680" providerId="ADAL" clId="{7E8DDFE1-E872-4255-8632-E63C0F2D0427}" dt="2022-10-13T14:26:02.204" v="126" actId="478"/>
          <ac:spMkLst>
            <pc:docMk/>
            <pc:sldMk cId="2395363653" sldId="305"/>
            <ac:spMk id="13" creationId="{00000000-0000-0000-0000-000000000000}"/>
          </ac:spMkLst>
        </pc:spChg>
        <pc:picChg chg="add del">
          <ac:chgData name="Michael Joseph Langford" userId="a493a620-165e-4312-8607-f89fce878680" providerId="ADAL" clId="{7E8DDFE1-E872-4255-8632-E63C0F2D0427}" dt="2022-10-14T01:04:03.103" v="543" actId="478"/>
          <ac:picMkLst>
            <pc:docMk/>
            <pc:sldMk cId="2395363653" sldId="305"/>
            <ac:picMk id="5" creationId="{A557F158-5FF3-20A0-46F6-7E00BF251A21}"/>
          </ac:picMkLst>
        </pc:picChg>
      </pc:sldChg>
      <pc:sldChg chg="addSp delSp modSp add mod modNotesTx">
        <pc:chgData name="Michael Joseph Langford" userId="a493a620-165e-4312-8607-f89fce878680" providerId="ADAL" clId="{7E8DDFE1-E872-4255-8632-E63C0F2D0427}" dt="2022-10-14T00:31:21.932" v="496" actId="20577"/>
        <pc:sldMkLst>
          <pc:docMk/>
          <pc:sldMk cId="1851492366" sldId="309"/>
        </pc:sldMkLst>
        <pc:spChg chg="del">
          <ac:chgData name="Michael Joseph Langford" userId="a493a620-165e-4312-8607-f89fce878680" providerId="ADAL" clId="{7E8DDFE1-E872-4255-8632-E63C0F2D0427}" dt="2022-10-14T00:20:38.233" v="333" actId="478"/>
          <ac:spMkLst>
            <pc:docMk/>
            <pc:sldMk cId="1851492366" sldId="309"/>
            <ac:spMk id="2" creationId="{6595019F-01FB-DE0C-129C-743CBF73150F}"/>
          </ac:spMkLst>
        </pc:spChg>
        <pc:spChg chg="del">
          <ac:chgData name="Michael Joseph Langford" userId="a493a620-165e-4312-8607-f89fce878680" providerId="ADAL" clId="{7E8DDFE1-E872-4255-8632-E63C0F2D0427}" dt="2022-10-14T00:20:39.662" v="334" actId="478"/>
          <ac:spMkLst>
            <pc:docMk/>
            <pc:sldMk cId="1851492366" sldId="309"/>
            <ac:spMk id="4" creationId="{CA784C63-9600-2765-726A-4EB65B651FA2}"/>
          </ac:spMkLst>
        </pc:spChg>
        <pc:spChg chg="mod">
          <ac:chgData name="Michael Joseph Langford" userId="a493a620-165e-4312-8607-f89fce878680" providerId="ADAL" clId="{7E8DDFE1-E872-4255-8632-E63C0F2D0427}" dt="2022-10-14T00:20:10.512" v="324" actId="20577"/>
          <ac:spMkLst>
            <pc:docMk/>
            <pc:sldMk cId="1851492366" sldId="309"/>
            <ac:spMk id="8" creationId="{00000000-0000-0000-0000-000000000000}"/>
          </ac:spMkLst>
        </pc:spChg>
        <pc:spChg chg="del">
          <ac:chgData name="Michael Joseph Langford" userId="a493a620-165e-4312-8607-f89fce878680" providerId="ADAL" clId="{7E8DDFE1-E872-4255-8632-E63C0F2D0427}" dt="2022-10-14T00:20:15.241" v="326" actId="478"/>
          <ac:spMkLst>
            <pc:docMk/>
            <pc:sldMk cId="1851492366" sldId="309"/>
            <ac:spMk id="13" creationId="{00000000-0000-0000-0000-000000000000}"/>
          </ac:spMkLst>
        </pc:spChg>
        <pc:picChg chg="del">
          <ac:chgData name="Michael Joseph Langford" userId="a493a620-165e-4312-8607-f89fce878680" providerId="ADAL" clId="{7E8DDFE1-E872-4255-8632-E63C0F2D0427}" dt="2022-10-14T00:20:12.610" v="325" actId="478"/>
          <ac:picMkLst>
            <pc:docMk/>
            <pc:sldMk cId="1851492366" sldId="309"/>
            <ac:picMk id="3" creationId="{93D17A8A-B177-CADC-1774-CE456FFA4896}"/>
          </ac:picMkLst>
        </pc:picChg>
        <pc:picChg chg="add mod ord">
          <ac:chgData name="Michael Joseph Langford" userId="a493a620-165e-4312-8607-f89fce878680" providerId="ADAL" clId="{7E8DDFE1-E872-4255-8632-E63C0F2D0427}" dt="2022-10-14T00:20:44.781" v="342" actId="1036"/>
          <ac:picMkLst>
            <pc:docMk/>
            <pc:sldMk cId="1851492366" sldId="309"/>
            <ac:picMk id="6" creationId="{488A4936-8770-B963-0B37-D80102B92FA5}"/>
          </ac:picMkLst>
        </pc:picChg>
        <pc:picChg chg="add mod">
          <ac:chgData name="Michael Joseph Langford" userId="a493a620-165e-4312-8607-f89fce878680" providerId="ADAL" clId="{7E8DDFE1-E872-4255-8632-E63C0F2D0427}" dt="2022-10-14T00:22:04.873" v="370" actId="14100"/>
          <ac:picMkLst>
            <pc:docMk/>
            <pc:sldMk cId="1851492366" sldId="309"/>
            <ac:picMk id="9" creationId="{FAA12B15-FFE1-9633-5CCD-91556C8F16B5}"/>
          </ac:picMkLst>
        </pc:picChg>
      </pc:sldChg>
    </pc:docChg>
  </pc:docChgLst>
  <pc:docChgLst>
    <pc:chgData name="Guest User" userId="S::urn:spo:anon#70c2f1f11ed9b4e2428cfb94f4bc03c2150010c082bc8c797e486ba9988fd27d::" providerId="AD" clId="Web-{85129F18-A2F7-A4B7-64B6-33B819C3EB5F}"/>
    <pc:docChg chg="addSld delSld modSld sldOrd">
      <pc:chgData name="Guest User" userId="S::urn:spo:anon#70c2f1f11ed9b4e2428cfb94f4bc03c2150010c082bc8c797e486ba9988fd27d::" providerId="AD" clId="Web-{85129F18-A2F7-A4B7-64B6-33B819C3EB5F}" dt="2022-10-14T00:42:47.390" v="526" actId="20577"/>
      <pc:docMkLst>
        <pc:docMk/>
      </pc:docMkLst>
      <pc:sldChg chg="addSp delSp modSp new del mod modClrScheme chgLayout">
        <pc:chgData name="Guest User" userId="S::urn:spo:anon#70c2f1f11ed9b4e2428cfb94f4bc03c2150010c082bc8c797e486ba9988fd27d::" providerId="AD" clId="Web-{85129F18-A2F7-A4B7-64B6-33B819C3EB5F}" dt="2022-10-14T00:15:18.520" v="26"/>
        <pc:sldMkLst>
          <pc:docMk/>
          <pc:sldMk cId="4272101991" sldId="306"/>
        </pc:sldMkLst>
        <pc:spChg chg="add del mod ord">
          <ac:chgData name="Guest User" userId="S::urn:spo:anon#70c2f1f11ed9b4e2428cfb94f4bc03c2150010c082bc8c797e486ba9988fd27d::" providerId="AD" clId="Web-{85129F18-A2F7-A4B7-64B6-33B819C3EB5F}" dt="2022-10-14T00:14:17.909" v="10"/>
          <ac:spMkLst>
            <pc:docMk/>
            <pc:sldMk cId="4272101991" sldId="306"/>
            <ac:spMk id="3" creationId="{C8B3301B-47EF-4FDD-F6A6-83054883FE89}"/>
          </ac:spMkLst>
        </pc:spChg>
        <pc:spChg chg="add del mod ord">
          <ac:chgData name="Guest User" userId="S::urn:spo:anon#70c2f1f11ed9b4e2428cfb94f4bc03c2150010c082bc8c797e486ba9988fd27d::" providerId="AD" clId="Web-{85129F18-A2F7-A4B7-64B6-33B819C3EB5F}" dt="2022-10-14T00:14:17.909" v="10"/>
          <ac:spMkLst>
            <pc:docMk/>
            <pc:sldMk cId="4272101991" sldId="306"/>
            <ac:spMk id="4" creationId="{939F970C-5859-362A-D12F-9FDA60A8596E}"/>
          </ac:spMkLst>
        </pc:spChg>
        <pc:picChg chg="add mod">
          <ac:chgData name="Guest User" userId="S::urn:spo:anon#70c2f1f11ed9b4e2428cfb94f4bc03c2150010c082bc8c797e486ba9988fd27d::" providerId="AD" clId="Web-{85129F18-A2F7-A4B7-64B6-33B819C3EB5F}" dt="2022-10-14T00:14:24.097" v="14" actId="1076"/>
          <ac:picMkLst>
            <pc:docMk/>
            <pc:sldMk cId="4272101991" sldId="306"/>
            <ac:picMk id="2" creationId="{7D53F8D1-CE65-085C-9FEA-ACF30497F9BF}"/>
          </ac:picMkLst>
        </pc:picChg>
      </pc:sldChg>
      <pc:sldChg chg="addSp modSp">
        <pc:chgData name="Guest User" userId="S::urn:spo:anon#70c2f1f11ed9b4e2428cfb94f4bc03c2150010c082bc8c797e486ba9988fd27d::" providerId="AD" clId="Web-{85129F18-A2F7-A4B7-64B6-33B819C3EB5F}" dt="2022-10-14T00:20:19.231" v="68" actId="1076"/>
        <pc:sldMkLst>
          <pc:docMk/>
          <pc:sldMk cId="4275940443" sldId="307"/>
        </pc:sldMkLst>
        <pc:picChg chg="add mod">
          <ac:chgData name="Guest User" userId="S::urn:spo:anon#70c2f1f11ed9b4e2428cfb94f4bc03c2150010c082bc8c797e486ba9988fd27d::" providerId="AD" clId="Web-{85129F18-A2F7-A4B7-64B6-33B819C3EB5F}" dt="2022-10-14T00:20:19.231" v="68" actId="1076"/>
          <ac:picMkLst>
            <pc:docMk/>
            <pc:sldMk cId="4275940443" sldId="307"/>
            <ac:picMk id="8" creationId="{E0FAC789-1E07-F70B-B0EA-7292D3E8071A}"/>
          </ac:picMkLst>
        </pc:picChg>
      </pc:sldChg>
      <pc:sldChg chg="addSp delSp modSp new ord">
        <pc:chgData name="Guest User" userId="S::urn:spo:anon#70c2f1f11ed9b4e2428cfb94f4bc03c2150010c082bc8c797e486ba9988fd27d::" providerId="AD" clId="Web-{85129F18-A2F7-A4B7-64B6-33B819C3EB5F}" dt="2022-10-14T00:19:36.777" v="66"/>
        <pc:sldMkLst>
          <pc:docMk/>
          <pc:sldMk cId="451824857" sldId="308"/>
        </pc:sldMkLst>
        <pc:spChg chg="mod">
          <ac:chgData name="Guest User" userId="S::urn:spo:anon#70c2f1f11ed9b4e2428cfb94f4bc03c2150010c082bc8c797e486ba9988fd27d::" providerId="AD" clId="Web-{85129F18-A2F7-A4B7-64B6-33B819C3EB5F}" dt="2022-10-14T00:14:45.707" v="24" actId="20577"/>
          <ac:spMkLst>
            <pc:docMk/>
            <pc:sldMk cId="451824857" sldId="308"/>
            <ac:spMk id="2" creationId="{E9551BEC-0735-023A-39BB-3710643DF0D9}"/>
          </ac:spMkLst>
        </pc:spChg>
        <pc:spChg chg="mod">
          <ac:chgData name="Guest User" userId="S::urn:spo:anon#70c2f1f11ed9b4e2428cfb94f4bc03c2150010c082bc8c797e486ba9988fd27d::" providerId="AD" clId="Web-{85129F18-A2F7-A4B7-64B6-33B819C3EB5F}" dt="2022-10-14T00:15:56.849" v="41" actId="1076"/>
          <ac:spMkLst>
            <pc:docMk/>
            <pc:sldMk cId="451824857" sldId="308"/>
            <ac:spMk id="3" creationId="{AD98A345-E472-1B70-B66F-4475B95BBFA8}"/>
          </ac:spMkLst>
        </pc:spChg>
        <pc:spChg chg="add mod">
          <ac:chgData name="Guest User" userId="S::urn:spo:anon#70c2f1f11ed9b4e2428cfb94f4bc03c2150010c082bc8c797e486ba9988fd27d::" providerId="AD" clId="Web-{85129F18-A2F7-A4B7-64B6-33B819C3EB5F}" dt="2022-10-14T00:18:29.431" v="62" actId="1076"/>
          <ac:spMkLst>
            <pc:docMk/>
            <pc:sldMk cId="451824857" sldId="308"/>
            <ac:spMk id="8" creationId="{3159106A-B25B-E2D3-E7AD-F9AF828B310A}"/>
          </ac:spMkLst>
        </pc:spChg>
        <pc:picChg chg="add del mod">
          <ac:chgData name="Guest User" userId="S::urn:spo:anon#70c2f1f11ed9b4e2428cfb94f4bc03c2150010c082bc8c797e486ba9988fd27d::" providerId="AD" clId="Web-{85129F18-A2F7-A4B7-64B6-33B819C3EB5F}" dt="2022-10-14T00:15:16.333" v="25"/>
          <ac:picMkLst>
            <pc:docMk/>
            <pc:sldMk cId="451824857" sldId="308"/>
            <ac:picMk id="5" creationId="{07A230D9-71B0-6AD7-BD81-D6A184C9374B}"/>
          </ac:picMkLst>
        </pc:picChg>
        <pc:picChg chg="add mod">
          <ac:chgData name="Guest User" userId="S::urn:spo:anon#70c2f1f11ed9b4e2428cfb94f4bc03c2150010c082bc8c797e486ba9988fd27d::" providerId="AD" clId="Web-{85129F18-A2F7-A4B7-64B6-33B819C3EB5F}" dt="2022-10-14T00:15:26.489" v="29" actId="14100"/>
          <ac:picMkLst>
            <pc:docMk/>
            <pc:sldMk cId="451824857" sldId="308"/>
            <ac:picMk id="6" creationId="{3CCDE435-17ED-E4DD-F86A-BAC5118C7058}"/>
          </ac:picMkLst>
        </pc:picChg>
        <pc:picChg chg="add mod">
          <ac:chgData name="Guest User" userId="S::urn:spo:anon#70c2f1f11ed9b4e2428cfb94f4bc03c2150010c082bc8c797e486ba9988fd27d::" providerId="AD" clId="Web-{85129F18-A2F7-A4B7-64B6-33B819C3EB5F}" dt="2022-10-14T00:18:24.931" v="61" actId="1076"/>
          <ac:picMkLst>
            <pc:docMk/>
            <pc:sldMk cId="451824857" sldId="308"/>
            <ac:picMk id="7" creationId="{81977509-0725-B6AF-F5CE-539A697436AE}"/>
          </ac:picMkLst>
        </pc:picChg>
      </pc:sldChg>
      <pc:sldChg chg="modSp new ord">
        <pc:chgData name="Guest User" userId="S::urn:spo:anon#70c2f1f11ed9b4e2428cfb94f4bc03c2150010c082bc8c797e486ba9988fd27d::" providerId="AD" clId="Web-{85129F18-A2F7-A4B7-64B6-33B819C3EB5F}" dt="2022-10-14T00:42:47.390" v="526" actId="20577"/>
        <pc:sldMkLst>
          <pc:docMk/>
          <pc:sldMk cId="3305630242" sldId="310"/>
        </pc:sldMkLst>
        <pc:spChg chg="mod">
          <ac:chgData name="Guest User" userId="S::urn:spo:anon#70c2f1f11ed9b4e2428cfb94f4bc03c2150010c082bc8c797e486ba9988fd27d::" providerId="AD" clId="Web-{85129F18-A2F7-A4B7-64B6-33B819C3EB5F}" dt="2022-10-14T00:30:22.777" v="79" actId="20577"/>
          <ac:spMkLst>
            <pc:docMk/>
            <pc:sldMk cId="3305630242" sldId="310"/>
            <ac:spMk id="2" creationId="{8F1721B2-DCE3-6A64-98E7-5C391E3E6031}"/>
          </ac:spMkLst>
        </pc:spChg>
        <pc:spChg chg="mod">
          <ac:chgData name="Guest User" userId="S::urn:spo:anon#70c2f1f11ed9b4e2428cfb94f4bc03c2150010c082bc8c797e486ba9988fd27d::" providerId="AD" clId="Web-{85129F18-A2F7-A4B7-64B6-33B819C3EB5F}" dt="2022-10-14T00:42:47.390" v="526" actId="20577"/>
          <ac:spMkLst>
            <pc:docMk/>
            <pc:sldMk cId="3305630242" sldId="310"/>
            <ac:spMk id="3" creationId="{EB36F432-9B71-A8AD-B5AC-71FE8807A084}"/>
          </ac:spMkLst>
        </pc:spChg>
      </pc:sldChg>
    </pc:docChg>
  </pc:docChgLst>
  <pc:docChgLst>
    <pc:chgData name="Guest User" userId="S::urn:spo:anon#72a37fee6aa9f0e14c829a0c774009da798b5ce119823b92197db2026bc9d7de::" providerId="AD" clId="Web-{9F1A80AC-3A8E-8AF2-3CDA-1267923A4823}"/>
    <pc:docChg chg="addSld modSld">
      <pc:chgData name="Guest User" userId="S::urn:spo:anon#72a37fee6aa9f0e14c829a0c774009da798b5ce119823b92197db2026bc9d7de::" providerId="AD" clId="Web-{9F1A80AC-3A8E-8AF2-3CDA-1267923A4823}" dt="2022-10-12T17:40:54.568" v="17" actId="1076"/>
      <pc:docMkLst>
        <pc:docMk/>
      </pc:docMkLst>
      <pc:sldChg chg="addSp delSp modSp add replId">
        <pc:chgData name="Guest User" userId="S::urn:spo:anon#72a37fee6aa9f0e14c829a0c774009da798b5ce119823b92197db2026bc9d7de::" providerId="AD" clId="Web-{9F1A80AC-3A8E-8AF2-3CDA-1267923A4823}" dt="2022-10-12T17:40:54.568" v="17" actId="1076"/>
        <pc:sldMkLst>
          <pc:docMk/>
          <pc:sldMk cId="1720293672" sldId="302"/>
        </pc:sldMkLst>
        <pc:spChg chg="mod">
          <ac:chgData name="Guest User" userId="S::urn:spo:anon#72a37fee6aa9f0e14c829a0c774009da798b5ce119823b92197db2026bc9d7de::" providerId="AD" clId="Web-{9F1A80AC-3A8E-8AF2-3CDA-1267923A4823}" dt="2022-10-12T17:40:26.628" v="13" actId="20577"/>
          <ac:spMkLst>
            <pc:docMk/>
            <pc:sldMk cId="1720293672" sldId="302"/>
            <ac:spMk id="8" creationId="{00000000-0000-0000-0000-000000000000}"/>
          </ac:spMkLst>
        </pc:spChg>
        <pc:picChg chg="add mod">
          <ac:chgData name="Guest User" userId="S::urn:spo:anon#72a37fee6aa9f0e14c829a0c774009da798b5ce119823b92197db2026bc9d7de::" providerId="AD" clId="Web-{9F1A80AC-3A8E-8AF2-3CDA-1267923A4823}" dt="2022-10-12T17:40:54.568" v="17" actId="1076"/>
          <ac:picMkLst>
            <pc:docMk/>
            <pc:sldMk cId="1720293672" sldId="302"/>
            <ac:picMk id="2" creationId="{4B95D9A8-271A-94D9-8012-57C6C1B08960}"/>
          </ac:picMkLst>
        </pc:picChg>
        <pc:picChg chg="del">
          <ac:chgData name="Guest User" userId="S::urn:spo:anon#72a37fee6aa9f0e14c829a0c774009da798b5ce119823b92197db2026bc9d7de::" providerId="AD" clId="Web-{9F1A80AC-3A8E-8AF2-3CDA-1267923A4823}" dt="2022-10-12T17:39:42.502" v="1"/>
          <ac:picMkLst>
            <pc:docMk/>
            <pc:sldMk cId="1720293672" sldId="302"/>
            <ac:picMk id="4" creationId="{DA7DDCCB-17D6-6466-F6B7-BCE99A4DF59D}"/>
          </ac:picMkLst>
        </pc:picChg>
      </pc:sldChg>
    </pc:docChg>
  </pc:docChgLst>
  <pc:docChgLst>
    <pc:chgData name="Guest User" userId="S::urn:spo:anon#72a37fee6aa9f0e14c829a0c774009da798b5ce119823b92197db2026bc9d7de::" providerId="AD" clId="Web-{11933976-2A09-224C-9025-466A424D11DD}"/>
    <pc:docChg chg="addSld modSld sldOrd">
      <pc:chgData name="Guest User" userId="S::urn:spo:anon#72a37fee6aa9f0e14c829a0c774009da798b5ce119823b92197db2026bc9d7de::" providerId="AD" clId="Web-{11933976-2A09-224C-9025-466A424D11DD}" dt="2022-10-12T17:50:14.623" v="329"/>
      <pc:docMkLst>
        <pc:docMk/>
      </pc:docMkLst>
      <pc:sldChg chg="ord">
        <pc:chgData name="Guest User" userId="S::urn:spo:anon#72a37fee6aa9f0e14c829a0c774009da798b5ce119823b92197db2026bc9d7de::" providerId="AD" clId="Web-{11933976-2A09-224C-9025-466A424D11DD}" dt="2022-10-12T17:46:07.553" v="187"/>
        <pc:sldMkLst>
          <pc:docMk/>
          <pc:sldMk cId="2492192229" sldId="270"/>
        </pc:sldMkLst>
      </pc:sldChg>
      <pc:sldChg chg="modNotes">
        <pc:chgData name="Guest User" userId="S::urn:spo:anon#72a37fee6aa9f0e14c829a0c774009da798b5ce119823b92197db2026bc9d7de::" providerId="AD" clId="Web-{11933976-2A09-224C-9025-466A424D11DD}" dt="2022-10-12T17:43:05.173" v="185"/>
        <pc:sldMkLst>
          <pc:docMk/>
          <pc:sldMk cId="1720293672" sldId="302"/>
        </pc:sldMkLst>
      </pc:sldChg>
      <pc:sldChg chg="addSp delSp modSp add replId modNotes">
        <pc:chgData name="Guest User" userId="S::urn:spo:anon#72a37fee6aa9f0e14c829a0c774009da798b5ce119823b92197db2026bc9d7de::" providerId="AD" clId="Web-{11933976-2A09-224C-9025-466A424D11DD}" dt="2022-10-12T17:50:14.623" v="329"/>
        <pc:sldMkLst>
          <pc:docMk/>
          <pc:sldMk cId="2213992433" sldId="303"/>
        </pc:sldMkLst>
        <pc:spChg chg="mod">
          <ac:chgData name="Guest User" userId="S::urn:spo:anon#72a37fee6aa9f0e14c829a0c774009da798b5ce119823b92197db2026bc9d7de::" providerId="AD" clId="Web-{11933976-2A09-224C-9025-466A424D11DD}" dt="2022-10-12T17:46:25.882" v="203" actId="20577"/>
          <ac:spMkLst>
            <pc:docMk/>
            <pc:sldMk cId="2213992433" sldId="303"/>
            <ac:spMk id="8" creationId="{00000000-0000-0000-0000-000000000000}"/>
          </ac:spMkLst>
        </pc:spChg>
        <pc:picChg chg="add mod">
          <ac:chgData name="Guest User" userId="S::urn:spo:anon#72a37fee6aa9f0e14c829a0c774009da798b5ce119823b92197db2026bc9d7de::" providerId="AD" clId="Web-{11933976-2A09-224C-9025-466A424D11DD}" dt="2022-10-12T17:47:20.524" v="210" actId="1076"/>
          <ac:picMkLst>
            <pc:docMk/>
            <pc:sldMk cId="2213992433" sldId="303"/>
            <ac:picMk id="2" creationId="{20CADDB8-D36B-80D8-BBBC-AAD967F74A43}"/>
          </ac:picMkLst>
        </pc:picChg>
        <pc:picChg chg="del">
          <ac:chgData name="Guest User" userId="S::urn:spo:anon#72a37fee6aa9f0e14c829a0c774009da798b5ce119823b92197db2026bc9d7de::" providerId="AD" clId="Web-{11933976-2A09-224C-9025-466A424D11DD}" dt="2022-10-12T17:46:27.695" v="204"/>
          <ac:picMkLst>
            <pc:docMk/>
            <pc:sldMk cId="2213992433" sldId="303"/>
            <ac:picMk id="3" creationId="{6776F9B0-A021-2AF6-1E90-F8F8209E1A19}"/>
          </ac:picMkLst>
        </pc:picChg>
      </pc:sldChg>
    </pc:docChg>
  </pc:docChgLst>
  <pc:docChgLst>
    <pc:chgData name="Guest User" userId="S::urn:spo:anon#70c2f1f11ed9b4e2428cfb94f4bc03c2150010c082bc8c797e486ba9988fd27d::" providerId="AD" clId="Web-{B866B625-1DCB-FD08-C6AA-7850D809058A}"/>
    <pc:docChg chg="addSld delSld modSld">
      <pc:chgData name="Guest User" userId="S::urn:spo:anon#70c2f1f11ed9b4e2428cfb94f4bc03c2150010c082bc8c797e486ba9988fd27d::" providerId="AD" clId="Web-{B866B625-1DCB-FD08-C6AA-7850D809058A}" dt="2022-10-14T01:03:05.223" v="242" actId="1076"/>
      <pc:docMkLst>
        <pc:docMk/>
      </pc:docMkLst>
      <pc:sldChg chg="addSp modSp new">
        <pc:chgData name="Guest User" userId="S::urn:spo:anon#70c2f1f11ed9b4e2428cfb94f4bc03c2150010c082bc8c797e486ba9988fd27d::" providerId="AD" clId="Web-{B866B625-1DCB-FD08-C6AA-7850D809058A}" dt="2022-10-14T00:26:26.231" v="113" actId="1076"/>
        <pc:sldMkLst>
          <pc:docMk/>
          <pc:sldMk cId="4275940443" sldId="307"/>
        </pc:sldMkLst>
        <pc:spChg chg="mod">
          <ac:chgData name="Guest User" userId="S::urn:spo:anon#70c2f1f11ed9b4e2428cfb94f4bc03c2150010c082bc8c797e486ba9988fd27d::" providerId="AD" clId="Web-{B866B625-1DCB-FD08-C6AA-7850D809058A}" dt="2022-10-14T00:14:06.668" v="2" actId="20577"/>
          <ac:spMkLst>
            <pc:docMk/>
            <pc:sldMk cId="4275940443" sldId="307"/>
            <ac:spMk id="2" creationId="{CF2C9E75-416F-42A6-F208-328611B2CB1F}"/>
          </ac:spMkLst>
        </pc:spChg>
        <pc:spChg chg="mod">
          <ac:chgData name="Guest User" userId="S::urn:spo:anon#70c2f1f11ed9b4e2428cfb94f4bc03c2150010c082bc8c797e486ba9988fd27d::" providerId="AD" clId="Web-{B866B625-1DCB-FD08-C6AA-7850D809058A}" dt="2022-10-14T00:19:14.347" v="67" actId="20577"/>
          <ac:spMkLst>
            <pc:docMk/>
            <pc:sldMk cId="4275940443" sldId="307"/>
            <ac:spMk id="3" creationId="{1CC34A2C-6709-1228-7968-D2B3BE8085E0}"/>
          </ac:spMkLst>
        </pc:spChg>
        <pc:spChg chg="mod">
          <ac:chgData name="Guest User" userId="S::urn:spo:anon#70c2f1f11ed9b4e2428cfb94f4bc03c2150010c082bc8c797e486ba9988fd27d::" providerId="AD" clId="Web-{B866B625-1DCB-FD08-C6AA-7850D809058A}" dt="2022-10-14T00:16:54.218" v="13" actId="1076"/>
          <ac:spMkLst>
            <pc:docMk/>
            <pc:sldMk cId="4275940443" sldId="307"/>
            <ac:spMk id="4" creationId="{62A3B72F-49F4-0C56-4DFC-58770348EC11}"/>
          </ac:spMkLst>
        </pc:spChg>
        <pc:spChg chg="add mod">
          <ac:chgData name="Guest User" userId="S::urn:spo:anon#70c2f1f11ed9b4e2428cfb94f4bc03c2150010c082bc8c797e486ba9988fd27d::" providerId="AD" clId="Web-{B866B625-1DCB-FD08-C6AA-7850D809058A}" dt="2022-10-14T00:20:41.708" v="86" actId="1076"/>
          <ac:spMkLst>
            <pc:docMk/>
            <pc:sldMk cId="4275940443" sldId="307"/>
            <ac:spMk id="7" creationId="{1D187AFD-93A9-1843-C017-9CC7B1ED6250}"/>
          </ac:spMkLst>
        </pc:spChg>
        <pc:spChg chg="add mod">
          <ac:chgData name="Guest User" userId="S::urn:spo:anon#70c2f1f11ed9b4e2428cfb94f4bc03c2150010c082bc8c797e486ba9988fd27d::" providerId="AD" clId="Web-{B866B625-1DCB-FD08-C6AA-7850D809058A}" dt="2022-10-14T00:26:01.184" v="109" actId="1076"/>
          <ac:spMkLst>
            <pc:docMk/>
            <pc:sldMk cId="4275940443" sldId="307"/>
            <ac:spMk id="11" creationId="{9C32302E-EC5F-8B7B-69AC-9548BDEC169B}"/>
          </ac:spMkLst>
        </pc:spChg>
        <pc:spChg chg="add mod">
          <ac:chgData name="Guest User" userId="S::urn:spo:anon#70c2f1f11ed9b4e2428cfb94f4bc03c2150010c082bc8c797e486ba9988fd27d::" providerId="AD" clId="Web-{B866B625-1DCB-FD08-C6AA-7850D809058A}" dt="2022-10-14T00:26:26.231" v="113" actId="1076"/>
          <ac:spMkLst>
            <pc:docMk/>
            <pc:sldMk cId="4275940443" sldId="307"/>
            <ac:spMk id="12" creationId="{1A1A1120-2DB9-5041-0423-B0DEA8765F47}"/>
          </ac:spMkLst>
        </pc:spChg>
        <pc:picChg chg="mod">
          <ac:chgData name="Guest User" userId="S::urn:spo:anon#70c2f1f11ed9b4e2428cfb94f4bc03c2150010c082bc8c797e486ba9988fd27d::" providerId="AD" clId="Web-{B866B625-1DCB-FD08-C6AA-7850D809058A}" dt="2022-10-14T00:21:46.491" v="92" actId="14100"/>
          <ac:picMkLst>
            <pc:docMk/>
            <pc:sldMk cId="4275940443" sldId="307"/>
            <ac:picMk id="5" creationId="{9B5EAF95-9ED4-5FD5-B174-7B7C808A08DE}"/>
          </ac:picMkLst>
        </pc:picChg>
        <pc:picChg chg="mod modCrop">
          <ac:chgData name="Guest User" userId="S::urn:spo:anon#70c2f1f11ed9b4e2428cfb94f4bc03c2150010c082bc8c797e486ba9988fd27d::" providerId="AD" clId="Web-{B866B625-1DCB-FD08-C6AA-7850D809058A}" dt="2022-10-14T00:23:43.790" v="101" actId="14100"/>
          <ac:picMkLst>
            <pc:docMk/>
            <pc:sldMk cId="4275940443" sldId="307"/>
            <ac:picMk id="8" creationId="{E0FAC789-1E07-F70B-B0EA-7292D3E8071A}"/>
          </ac:picMkLst>
        </pc:picChg>
        <pc:picChg chg="add mod">
          <ac:chgData name="Guest User" userId="S::urn:spo:anon#70c2f1f11ed9b4e2428cfb94f4bc03c2150010c082bc8c797e486ba9988fd27d::" providerId="AD" clId="Web-{B866B625-1DCB-FD08-C6AA-7850D809058A}" dt="2022-10-14T00:23:47.478" v="102" actId="14100"/>
          <ac:picMkLst>
            <pc:docMk/>
            <pc:sldMk cId="4275940443" sldId="307"/>
            <ac:picMk id="10" creationId="{CE2EA4D1-DD39-4D14-DC05-4A0F532E5A41}"/>
          </ac:picMkLst>
        </pc:picChg>
      </pc:sldChg>
      <pc:sldChg chg="del">
        <pc:chgData name="Guest User" userId="S::urn:spo:anon#70c2f1f11ed9b4e2428cfb94f4bc03c2150010c082bc8c797e486ba9988fd27d::" providerId="AD" clId="Web-{B866B625-1DCB-FD08-C6AA-7850D809058A}" dt="2022-10-14T00:31:36.410" v="115"/>
        <pc:sldMkLst>
          <pc:docMk/>
          <pc:sldMk cId="451824857" sldId="308"/>
        </pc:sldMkLst>
      </pc:sldChg>
      <pc:sldChg chg="addSp delSp modSp new">
        <pc:chgData name="Guest User" userId="S::urn:spo:anon#70c2f1f11ed9b4e2428cfb94f4bc03c2150010c082bc8c797e486ba9988fd27d::" providerId="AD" clId="Web-{B866B625-1DCB-FD08-C6AA-7850D809058A}" dt="2022-10-14T00:47:35.211" v="166" actId="1076"/>
        <pc:sldMkLst>
          <pc:docMk/>
          <pc:sldMk cId="2662714801" sldId="311"/>
        </pc:sldMkLst>
        <pc:spChg chg="mod">
          <ac:chgData name="Guest User" userId="S::urn:spo:anon#70c2f1f11ed9b4e2428cfb94f4bc03c2150010c082bc8c797e486ba9988fd27d::" providerId="AD" clId="Web-{B866B625-1DCB-FD08-C6AA-7850D809058A}" dt="2022-10-14T00:31:48.504" v="117" actId="20577"/>
          <ac:spMkLst>
            <pc:docMk/>
            <pc:sldMk cId="2662714801" sldId="311"/>
            <ac:spMk id="2" creationId="{D01672DB-1F22-BFD7-24C0-9E8323D19E33}"/>
          </ac:spMkLst>
        </pc:spChg>
        <pc:spChg chg="del mod">
          <ac:chgData name="Guest User" userId="S::urn:spo:anon#70c2f1f11ed9b4e2428cfb94f4bc03c2150010c082bc8c797e486ba9988fd27d::" providerId="AD" clId="Web-{B866B625-1DCB-FD08-C6AA-7850D809058A}" dt="2022-10-14T00:40:50.501" v="133"/>
          <ac:spMkLst>
            <pc:docMk/>
            <pc:sldMk cId="2662714801" sldId="311"/>
            <ac:spMk id="3" creationId="{621D0A73-6881-76DB-BBFC-0ECD96D50437}"/>
          </ac:spMkLst>
        </pc:spChg>
        <pc:spChg chg="mod">
          <ac:chgData name="Guest User" userId="S::urn:spo:anon#70c2f1f11ed9b4e2428cfb94f4bc03c2150010c082bc8c797e486ba9988fd27d::" providerId="AD" clId="Web-{B866B625-1DCB-FD08-C6AA-7850D809058A}" dt="2022-10-14T00:42:10.956" v="142" actId="20577"/>
          <ac:spMkLst>
            <pc:docMk/>
            <pc:sldMk cId="2662714801" sldId="311"/>
            <ac:spMk id="4" creationId="{DA91CA2E-4DFB-BE21-BDB4-972BDC8F6829}"/>
          </ac:spMkLst>
        </pc:spChg>
        <pc:spChg chg="add del">
          <ac:chgData name="Guest User" userId="S::urn:spo:anon#70c2f1f11ed9b4e2428cfb94f4bc03c2150010c082bc8c797e486ba9988fd27d::" providerId="AD" clId="Web-{B866B625-1DCB-FD08-C6AA-7850D809058A}" dt="2022-10-14T00:40:46.189" v="130"/>
          <ac:spMkLst>
            <pc:docMk/>
            <pc:sldMk cId="2662714801" sldId="311"/>
            <ac:spMk id="7" creationId="{D22CB5BF-70DB-1571-41DD-9F5608450F6A}"/>
          </ac:spMkLst>
        </pc:spChg>
        <pc:spChg chg="add del mod">
          <ac:chgData name="Guest User" userId="S::urn:spo:anon#70c2f1f11ed9b4e2428cfb94f4bc03c2150010c082bc8c797e486ba9988fd27d::" providerId="AD" clId="Web-{B866B625-1DCB-FD08-C6AA-7850D809058A}" dt="2022-10-14T00:40:59.251" v="136"/>
          <ac:spMkLst>
            <pc:docMk/>
            <pc:sldMk cId="2662714801" sldId="311"/>
            <ac:spMk id="9" creationId="{C1E1F52C-2244-D4BA-6CEA-F66BBCD4693C}"/>
          </ac:spMkLst>
        </pc:spChg>
        <pc:spChg chg="add del">
          <ac:chgData name="Guest User" userId="S::urn:spo:anon#70c2f1f11ed9b4e2428cfb94f4bc03c2150010c082bc8c797e486ba9988fd27d::" providerId="AD" clId="Web-{B866B625-1DCB-FD08-C6AA-7850D809058A}" dt="2022-10-14T00:40:56.954" v="135"/>
          <ac:spMkLst>
            <pc:docMk/>
            <pc:sldMk cId="2662714801" sldId="311"/>
            <ac:spMk id="11" creationId="{EE3CC838-9F7B-53B6-FCF5-DBBE9EC9A592}"/>
          </ac:spMkLst>
        </pc:spChg>
        <pc:spChg chg="add mod">
          <ac:chgData name="Guest User" userId="S::urn:spo:anon#70c2f1f11ed9b4e2428cfb94f4bc03c2150010c082bc8c797e486ba9988fd27d::" providerId="AD" clId="Web-{B866B625-1DCB-FD08-C6AA-7850D809058A}" dt="2022-10-14T00:41:06.267" v="138" actId="20577"/>
          <ac:spMkLst>
            <pc:docMk/>
            <pc:sldMk cId="2662714801" sldId="311"/>
            <ac:spMk id="13" creationId="{9F913A97-6C58-A9BD-2663-1914FA1CA3E9}"/>
          </ac:spMkLst>
        </pc:spChg>
        <pc:picChg chg="add del mod modCrop">
          <ac:chgData name="Guest User" userId="S::urn:spo:anon#70c2f1f11ed9b4e2428cfb94f4bc03c2150010c082bc8c797e486ba9988fd27d::" providerId="AD" clId="Web-{B866B625-1DCB-FD08-C6AA-7850D809058A}" dt="2022-10-14T00:47:35.211" v="166" actId="1076"/>
          <ac:picMkLst>
            <pc:docMk/>
            <pc:sldMk cId="2662714801" sldId="311"/>
            <ac:picMk id="5" creationId="{72A621B0-DEB6-B2F2-DA27-52C9784D0E70}"/>
          </ac:picMkLst>
        </pc:picChg>
      </pc:sldChg>
      <pc:sldChg chg="addSp delSp modSp new">
        <pc:chgData name="Guest User" userId="S::urn:spo:anon#70c2f1f11ed9b4e2428cfb94f4bc03c2150010c082bc8c797e486ba9988fd27d::" providerId="AD" clId="Web-{B866B625-1DCB-FD08-C6AA-7850D809058A}" dt="2022-10-14T00:53:36.210" v="193" actId="1076"/>
        <pc:sldMkLst>
          <pc:docMk/>
          <pc:sldMk cId="97638011" sldId="312"/>
        </pc:sldMkLst>
        <pc:spChg chg="mod">
          <ac:chgData name="Guest User" userId="S::urn:spo:anon#70c2f1f11ed9b4e2428cfb94f4bc03c2150010c082bc8c797e486ba9988fd27d::" providerId="AD" clId="Web-{B866B625-1DCB-FD08-C6AA-7850D809058A}" dt="2022-10-14T00:44:54.247" v="151" actId="20577"/>
          <ac:spMkLst>
            <pc:docMk/>
            <pc:sldMk cId="97638011" sldId="312"/>
            <ac:spMk id="2" creationId="{C91EC9A0-4647-0E6D-5074-24F1F8890DD0}"/>
          </ac:spMkLst>
        </pc:spChg>
        <pc:spChg chg="del">
          <ac:chgData name="Guest User" userId="S::urn:spo:anon#70c2f1f11ed9b4e2428cfb94f4bc03c2150010c082bc8c797e486ba9988fd27d::" providerId="AD" clId="Web-{B866B625-1DCB-FD08-C6AA-7850D809058A}" dt="2022-10-14T00:44:58.903" v="152"/>
          <ac:spMkLst>
            <pc:docMk/>
            <pc:sldMk cId="97638011" sldId="312"/>
            <ac:spMk id="3" creationId="{1ACBFB11-EC5F-424E-BF2C-FBA4C4967713}"/>
          </ac:spMkLst>
        </pc:spChg>
        <pc:spChg chg="mod">
          <ac:chgData name="Guest User" userId="S::urn:spo:anon#70c2f1f11ed9b4e2428cfb94f4bc03c2150010c082bc8c797e486ba9988fd27d::" providerId="AD" clId="Web-{B866B625-1DCB-FD08-C6AA-7850D809058A}" dt="2022-10-14T00:46:34.365" v="159" actId="20577"/>
          <ac:spMkLst>
            <pc:docMk/>
            <pc:sldMk cId="97638011" sldId="312"/>
            <ac:spMk id="4" creationId="{80225208-4BC4-0A28-F740-C3B3FD7A1383}"/>
          </ac:spMkLst>
        </pc:spChg>
        <pc:spChg chg="add mod">
          <ac:chgData name="Guest User" userId="S::urn:spo:anon#70c2f1f11ed9b4e2428cfb94f4bc03c2150010c082bc8c797e486ba9988fd27d::" providerId="AD" clId="Web-{B866B625-1DCB-FD08-C6AA-7850D809058A}" dt="2022-10-14T00:46:25.021" v="157" actId="20577"/>
          <ac:spMkLst>
            <pc:docMk/>
            <pc:sldMk cId="97638011" sldId="312"/>
            <ac:spMk id="6" creationId="{CFE6E9FD-5F80-3A5C-8352-B7BEB43FAC8B}"/>
          </ac:spMkLst>
        </pc:spChg>
        <pc:picChg chg="add mod modCrop">
          <ac:chgData name="Guest User" userId="S::urn:spo:anon#70c2f1f11ed9b4e2428cfb94f4bc03c2150010c082bc8c797e486ba9988fd27d::" providerId="AD" clId="Web-{B866B625-1DCB-FD08-C6AA-7850D809058A}" dt="2022-10-14T00:53:36.210" v="193" actId="1076"/>
          <ac:picMkLst>
            <pc:docMk/>
            <pc:sldMk cId="97638011" sldId="312"/>
            <ac:picMk id="7" creationId="{DEA1B258-AB0D-B4B9-F597-C97A98532A75}"/>
          </ac:picMkLst>
        </pc:picChg>
      </pc:sldChg>
      <pc:sldChg chg="addSp delSp modSp new">
        <pc:chgData name="Guest User" userId="S::urn:spo:anon#70c2f1f11ed9b4e2428cfb94f4bc03c2150010c082bc8c797e486ba9988fd27d::" providerId="AD" clId="Web-{B866B625-1DCB-FD08-C6AA-7850D809058A}" dt="2022-10-14T00:50:02.252" v="182" actId="1076"/>
        <pc:sldMkLst>
          <pc:docMk/>
          <pc:sldMk cId="1096653864" sldId="313"/>
        </pc:sldMkLst>
        <pc:spChg chg="mod">
          <ac:chgData name="Guest User" userId="S::urn:spo:anon#70c2f1f11ed9b4e2428cfb94f4bc03c2150010c082bc8c797e486ba9988fd27d::" providerId="AD" clId="Web-{B866B625-1DCB-FD08-C6AA-7850D809058A}" dt="2022-10-14T00:48:04.164" v="169" actId="20577"/>
          <ac:spMkLst>
            <pc:docMk/>
            <pc:sldMk cId="1096653864" sldId="313"/>
            <ac:spMk id="2" creationId="{ADC53124-449D-22C4-778F-CB4950369468}"/>
          </ac:spMkLst>
        </pc:spChg>
        <pc:spChg chg="del">
          <ac:chgData name="Guest User" userId="S::urn:spo:anon#70c2f1f11ed9b4e2428cfb94f4bc03c2150010c082bc8c797e486ba9988fd27d::" providerId="AD" clId="Web-{B866B625-1DCB-FD08-C6AA-7850D809058A}" dt="2022-10-14T00:48:10.477" v="170"/>
          <ac:spMkLst>
            <pc:docMk/>
            <pc:sldMk cId="1096653864" sldId="313"/>
            <ac:spMk id="3" creationId="{233C9F98-DB8E-7CBC-B6BF-E06F2C20A433}"/>
          </ac:spMkLst>
        </pc:spChg>
        <pc:spChg chg="del">
          <ac:chgData name="Guest User" userId="S::urn:spo:anon#70c2f1f11ed9b4e2428cfb94f4bc03c2150010c082bc8c797e486ba9988fd27d::" providerId="AD" clId="Web-{B866B625-1DCB-FD08-C6AA-7850D809058A}" dt="2022-10-14T00:49:10.369" v="178"/>
          <ac:spMkLst>
            <pc:docMk/>
            <pc:sldMk cId="1096653864" sldId="313"/>
            <ac:spMk id="4" creationId="{F376447D-1AEB-84E3-0367-C6C9AECA7AD8}"/>
          </ac:spMkLst>
        </pc:spChg>
        <pc:spChg chg="add mod">
          <ac:chgData name="Guest User" userId="S::urn:spo:anon#70c2f1f11ed9b4e2428cfb94f4bc03c2150010c082bc8c797e486ba9988fd27d::" providerId="AD" clId="Web-{B866B625-1DCB-FD08-C6AA-7850D809058A}" dt="2022-10-14T00:48:11.774" v="171"/>
          <ac:spMkLst>
            <pc:docMk/>
            <pc:sldMk cId="1096653864" sldId="313"/>
            <ac:spMk id="6" creationId="{4CCAEDF7-D042-A6F9-6EAF-DFF25471E3C8}"/>
          </ac:spMkLst>
        </pc:spChg>
        <pc:picChg chg="add mod">
          <ac:chgData name="Guest User" userId="S::urn:spo:anon#70c2f1f11ed9b4e2428cfb94f4bc03c2150010c082bc8c797e486ba9988fd27d::" providerId="AD" clId="Web-{B866B625-1DCB-FD08-C6AA-7850D809058A}" dt="2022-10-14T00:50:02.252" v="182" actId="1076"/>
          <ac:picMkLst>
            <pc:docMk/>
            <pc:sldMk cId="1096653864" sldId="313"/>
            <ac:picMk id="7" creationId="{19126682-C618-4264-4D88-220D7A80E5FB}"/>
          </ac:picMkLst>
        </pc:picChg>
      </pc:sldChg>
      <pc:sldChg chg="addSp delSp modSp new">
        <pc:chgData name="Guest User" userId="S::urn:spo:anon#70c2f1f11ed9b4e2428cfb94f4bc03c2150010c082bc8c797e486ba9988fd27d::" providerId="AD" clId="Web-{B866B625-1DCB-FD08-C6AA-7850D809058A}" dt="2022-10-14T01:03:05.223" v="242" actId="1076"/>
        <pc:sldMkLst>
          <pc:docMk/>
          <pc:sldMk cId="2616024183" sldId="314"/>
        </pc:sldMkLst>
        <pc:spChg chg="mod">
          <ac:chgData name="Guest User" userId="S::urn:spo:anon#70c2f1f11ed9b4e2428cfb94f4bc03c2150010c082bc8c797e486ba9988fd27d::" providerId="AD" clId="Web-{B866B625-1DCB-FD08-C6AA-7850D809058A}" dt="2022-10-14T00:58:10.060" v="196" actId="20577"/>
          <ac:spMkLst>
            <pc:docMk/>
            <pc:sldMk cId="2616024183" sldId="314"/>
            <ac:spMk id="2" creationId="{E314DE41-9EA1-29A1-7190-F94F5A6603F0}"/>
          </ac:spMkLst>
        </pc:spChg>
        <pc:spChg chg="del">
          <ac:chgData name="Guest User" userId="S::urn:spo:anon#70c2f1f11ed9b4e2428cfb94f4bc03c2150010c082bc8c797e486ba9988fd27d::" providerId="AD" clId="Web-{B866B625-1DCB-FD08-C6AA-7850D809058A}" dt="2022-10-14T00:58:18.013" v="197"/>
          <ac:spMkLst>
            <pc:docMk/>
            <pc:sldMk cId="2616024183" sldId="314"/>
            <ac:spMk id="3" creationId="{0E7FD5BB-7EF0-1083-CFF2-E2EAEC6EB59B}"/>
          </ac:spMkLst>
        </pc:spChg>
        <pc:spChg chg="mod">
          <ac:chgData name="Guest User" userId="S::urn:spo:anon#70c2f1f11ed9b4e2428cfb94f4bc03c2150010c082bc8c797e486ba9988fd27d::" providerId="AD" clId="Web-{B866B625-1DCB-FD08-C6AA-7850D809058A}" dt="2022-10-14T01:02:57.207" v="240" actId="20577"/>
          <ac:spMkLst>
            <pc:docMk/>
            <pc:sldMk cId="2616024183" sldId="314"/>
            <ac:spMk id="4" creationId="{3C3CD5C7-7F2D-A274-1BD2-5D9890E7356F}"/>
          </ac:spMkLst>
        </pc:spChg>
        <pc:spChg chg="add mod">
          <ac:chgData name="Guest User" userId="S::urn:spo:anon#70c2f1f11ed9b4e2428cfb94f4bc03c2150010c082bc8c797e486ba9988fd27d::" providerId="AD" clId="Web-{B866B625-1DCB-FD08-C6AA-7850D809058A}" dt="2022-10-14T00:59:24.296" v="212" actId="20577"/>
          <ac:spMkLst>
            <pc:docMk/>
            <pc:sldMk cId="2616024183" sldId="314"/>
            <ac:spMk id="6" creationId="{DA867BE8-41B1-1199-396F-64FE6D46DDF7}"/>
          </ac:spMkLst>
        </pc:spChg>
        <pc:picChg chg="add mod">
          <ac:chgData name="Guest User" userId="S::urn:spo:anon#70c2f1f11ed9b4e2428cfb94f4bc03c2150010c082bc8c797e486ba9988fd27d::" providerId="AD" clId="Web-{B866B625-1DCB-FD08-C6AA-7850D809058A}" dt="2022-10-14T01:03:05.223" v="242" actId="1076"/>
          <ac:picMkLst>
            <pc:docMk/>
            <pc:sldMk cId="2616024183" sldId="314"/>
            <ac:picMk id="7" creationId="{D4CF1BAE-30C9-623D-CE32-E82611A75531}"/>
          </ac:picMkLst>
        </pc:picChg>
        <pc:picChg chg="add mod">
          <ac:chgData name="Guest User" userId="S::urn:spo:anon#70c2f1f11ed9b4e2428cfb94f4bc03c2150010c082bc8c797e486ba9988fd27d::" providerId="AD" clId="Web-{B866B625-1DCB-FD08-C6AA-7850D809058A}" dt="2022-10-14T01:03:00.004" v="241" actId="1076"/>
          <ac:picMkLst>
            <pc:docMk/>
            <pc:sldMk cId="2616024183" sldId="314"/>
            <ac:picMk id="8" creationId="{F26C1C68-3531-F699-2CA9-91A1BE2D3DE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Introduce each of us to the panel and our project Hermes. Maybe explain our roles? (not too sure exactly what we NEED to do for the panel that is reviewing us)</a:t>
            </a:r>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these motors in particular. Talk about the max thrust that they provide versus the weight of all our drone stuff.</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30999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this Battery in particular (specifically approx. flight time it gives us, size, and why we are using a LiPo battery instead of other options like </a:t>
            </a:r>
            <a:r>
              <a:rPr lang="en-US" err="1"/>
              <a:t>Liion</a:t>
            </a:r>
            <a:r>
              <a:rPr lang="en-US"/>
              <a:t>)</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100211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this voltage regulator. Talk a little bit now on the size it will take up on the PCB and why need the voltage outputs it is outputting. This slide should lead directly into the Block Diagrams so further explanation on where all the output voltage is going should be fully elaborated on there</a:t>
            </a: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14490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over the overall flow of the drone, explain the main connections from each component to another, wait for specifics on each intercommunication protocol specifics for next slide. Also explain the non-labelled arrows on the diagram (the mounting to the frame, </a:t>
            </a:r>
            <a:r>
              <a:rPr lang="en-US" err="1"/>
              <a:t>LiPO</a:t>
            </a:r>
            <a:r>
              <a:rPr lang="en-US"/>
              <a:t> battery provides power to ESC, etc.)</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345854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in depth on each of the protocols being used to communicate with each of the blocks, and why each one was chosen for that part (as explained in the previous Major Components design slides). Each of us should explain the protocol that we programmed, and explain what we are using to run each one (so if DMA is being used to drive one of the protocols explain that, potentially go into what pins are being used, libraries being used for programming, differences between UART and CRSF UART, PWM versus DSHOT, etc.)</a:t>
            </a: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42350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Describe how pin selections were chosen to prevent any hardware protocol driver from trying to use the same pins as another</a:t>
            </a: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469466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go over dimensions of the drone, dimensions of the board, how the assembly is going to be placed on the drone (ESC, MCU, Pi, or whatever we wanted to do) PCB approx. dim: 30mm x 65mm</a:t>
            </a:r>
          </a:p>
          <a:p>
            <a:r>
              <a:rPr lang="en-US"/>
              <a:t>Drone Frame approx. dim: </a:t>
            </a:r>
          </a:p>
          <a:p>
            <a:pPr algn="l">
              <a:buFont typeface="Arial" panose="020B0604020202020204" pitchFamily="34" charset="0"/>
              <a:buChar char="•"/>
            </a:pPr>
            <a:r>
              <a:rPr lang="en-US" b="0" i="0">
                <a:solidFill>
                  <a:srgbClr val="24292F"/>
                </a:solidFill>
                <a:effectLst/>
                <a:latin typeface="-apple-system"/>
              </a:rPr>
              <a:t>Wheelbase 5": 220 mm</a:t>
            </a:r>
          </a:p>
          <a:p>
            <a:pPr algn="l">
              <a:buFont typeface="Arial" panose="020B0604020202020204" pitchFamily="34" charset="0"/>
              <a:buChar char="•"/>
            </a:pPr>
            <a:r>
              <a:rPr lang="en-US" b="0" i="0">
                <a:solidFill>
                  <a:srgbClr val="24292F"/>
                </a:solidFill>
                <a:effectLst/>
                <a:latin typeface="-apple-system"/>
              </a:rPr>
              <a:t>Top plate: 2 mm</a:t>
            </a:r>
          </a:p>
          <a:p>
            <a:pPr algn="l">
              <a:buFont typeface="Arial" panose="020B0604020202020204" pitchFamily="34" charset="0"/>
              <a:buChar char="•"/>
            </a:pPr>
            <a:r>
              <a:rPr lang="en-US" b="0" i="0">
                <a:solidFill>
                  <a:srgbClr val="24292F"/>
                </a:solidFill>
                <a:effectLst/>
                <a:latin typeface="-apple-system"/>
              </a:rPr>
              <a:t>Bottom plate: 3 mm</a:t>
            </a:r>
          </a:p>
          <a:p>
            <a:pPr algn="l">
              <a:buFont typeface="Arial" panose="020B0604020202020204" pitchFamily="34" charset="0"/>
              <a:buChar char="•"/>
            </a:pPr>
            <a:r>
              <a:rPr lang="en-US" b="0" i="0">
                <a:solidFill>
                  <a:srgbClr val="24292F"/>
                </a:solidFill>
                <a:effectLst/>
                <a:latin typeface="-apple-system"/>
              </a:rPr>
              <a:t>Standoff height: 25 mm</a:t>
            </a:r>
          </a:p>
          <a:p>
            <a:pPr algn="l">
              <a:buFont typeface="Arial" panose="020B0604020202020204" pitchFamily="34" charset="0"/>
              <a:buChar char="•"/>
            </a:pPr>
            <a:r>
              <a:rPr lang="en-US" b="0" i="0">
                <a:solidFill>
                  <a:srgbClr val="24292F"/>
                </a:solidFill>
                <a:effectLst/>
                <a:latin typeface="-apple-system"/>
              </a:rPr>
              <a:t>Arm thickness 5": 4 mm</a:t>
            </a:r>
          </a:p>
          <a:p>
            <a:pPr algn="l">
              <a:buFont typeface="Arial" panose="020B0604020202020204" pitchFamily="34" charset="0"/>
              <a:buChar char="•"/>
            </a:pPr>
            <a:r>
              <a:rPr lang="en-US" b="0" i="0">
                <a:solidFill>
                  <a:srgbClr val="24292F"/>
                </a:solidFill>
                <a:effectLst/>
                <a:latin typeface="-apple-system"/>
              </a:rPr>
              <a:t>Stack mounting: 30.5 × 30.5 mm &amp; 20 × 20 mm</a:t>
            </a:r>
          </a:p>
          <a:p>
            <a:pPr algn="l">
              <a:buFont typeface="Arial" panose="020B0604020202020204" pitchFamily="34" charset="0"/>
              <a:buChar char="•"/>
            </a:pPr>
            <a:r>
              <a:rPr lang="en-US" b="0" i="0">
                <a:solidFill>
                  <a:srgbClr val="24292F"/>
                </a:solidFill>
                <a:effectLst/>
                <a:latin typeface="-apple-system"/>
              </a:rPr>
              <a:t>Weight: 72 g</a:t>
            </a:r>
          </a:p>
          <a:p>
            <a:r>
              <a:rPr lang="en-US"/>
              <a:t>(Taken from RDQ website)</a:t>
            </a:r>
          </a:p>
        </p:txBody>
      </p:sp>
      <p:sp>
        <p:nvSpPr>
          <p:cNvPr id="4" name="Slide Number Placeholder 3"/>
          <p:cNvSpPr>
            <a:spLocks noGrp="1"/>
          </p:cNvSpPr>
          <p:nvPr>
            <p:ph type="sldNum" sz="quarter" idx="5"/>
          </p:nvPr>
        </p:nvSpPr>
        <p:spPr/>
        <p:txBody>
          <a:bodyPr/>
          <a:lstStyle/>
          <a:p>
            <a:fld id="{3C696C59-4C62-F748-9189-0658811B1DC6}" type="slidenum">
              <a:rPr lang="en-US" smtClean="0"/>
              <a:t>17</a:t>
            </a:fld>
            <a:endParaRPr lang="en-US"/>
          </a:p>
        </p:txBody>
      </p:sp>
    </p:spTree>
    <p:extLst>
      <p:ext uri="{BB962C8B-B14F-4D97-AF65-F5344CB8AC3E}">
        <p14:creationId xmlns:p14="http://schemas.microsoft.com/office/powerpoint/2010/main" val="1706317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much to say as this is a bit of a zoomed out view and hard to read but just generally talk about all the different segments of the schematic and point to some of the diagrams not shown in the </a:t>
            </a:r>
            <a:r>
              <a:rPr lang="en-US" err="1"/>
              <a:t>schemtaic</a:t>
            </a:r>
            <a:r>
              <a:rPr lang="en-US"/>
              <a:t>/PCB slides below</a:t>
            </a:r>
          </a:p>
        </p:txBody>
      </p:sp>
      <p:sp>
        <p:nvSpPr>
          <p:cNvPr id="4" name="Slide Number Placeholder 3"/>
          <p:cNvSpPr>
            <a:spLocks noGrp="1"/>
          </p:cNvSpPr>
          <p:nvPr>
            <p:ph type="sldNum" sz="quarter" idx="5"/>
          </p:nvPr>
        </p:nvSpPr>
        <p:spPr/>
        <p:txBody>
          <a:bodyPr/>
          <a:lstStyle/>
          <a:p>
            <a:fld id="{3C696C59-4C62-F748-9189-0658811B1DC6}" type="slidenum">
              <a:rPr lang="en-US" smtClean="0"/>
              <a:t>18</a:t>
            </a:fld>
            <a:endParaRPr lang="en-US"/>
          </a:p>
        </p:txBody>
      </p:sp>
    </p:spTree>
    <p:extLst>
      <p:ext uri="{BB962C8B-B14F-4D97-AF65-F5344CB8AC3E}">
        <p14:creationId xmlns:p14="http://schemas.microsoft.com/office/powerpoint/2010/main" val="2751661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much to say as this is a bit of a zoomed out view and hard to read but just generally talk about why we are using so many pins and is a good introduction to the rest of the electrical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1663104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purpose of both IMUs and the special 0 ohm switch setup</a:t>
            </a:r>
          </a:p>
        </p:txBody>
      </p:sp>
      <p:sp>
        <p:nvSpPr>
          <p:cNvPr id="4" name="Slide Number Placeholder 3"/>
          <p:cNvSpPr>
            <a:spLocks noGrp="1"/>
          </p:cNvSpPr>
          <p:nvPr>
            <p:ph type="sldNum" sz="quarter" idx="5"/>
          </p:nvPr>
        </p:nvSpPr>
        <p:spPr/>
        <p:txBody>
          <a:bodyPr/>
          <a:lstStyle/>
          <a:p>
            <a:fld id="{3C696C59-4C62-F748-9189-0658811B1DC6}" type="slidenum">
              <a:rPr lang="en-US" smtClean="0"/>
              <a:t>20</a:t>
            </a:fld>
            <a:endParaRPr lang="en-US"/>
          </a:p>
        </p:txBody>
      </p:sp>
    </p:spTree>
    <p:extLst>
      <p:ext uri="{BB962C8B-B14F-4D97-AF65-F5344CB8AC3E}">
        <p14:creationId xmlns:p14="http://schemas.microsoft.com/office/powerpoint/2010/main" val="3358095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Quickly go over the agenda for the session, don’t spend much time at all on this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931552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over decoupling capacitors used for all the power on the microcontroller. Also go over the reset switch and how it will be mounted on the PCB (to be shown later). Probably going to have to explain reasonings for using 0.1uF</a:t>
            </a:r>
          </a:p>
        </p:txBody>
      </p:sp>
      <p:sp>
        <p:nvSpPr>
          <p:cNvPr id="4" name="Slide Number Placeholder 3"/>
          <p:cNvSpPr>
            <a:spLocks noGrp="1"/>
          </p:cNvSpPr>
          <p:nvPr>
            <p:ph type="sldNum" sz="quarter" idx="5"/>
          </p:nvPr>
        </p:nvSpPr>
        <p:spPr/>
        <p:txBody>
          <a:bodyPr/>
          <a:lstStyle/>
          <a:p>
            <a:fld id="{3C696C59-4C62-F748-9189-0658811B1DC6}" type="slidenum">
              <a:rPr lang="en-US" smtClean="0"/>
              <a:t>21</a:t>
            </a:fld>
            <a:endParaRPr lang="en-US"/>
          </a:p>
        </p:txBody>
      </p:sp>
    </p:spTree>
    <p:extLst>
      <p:ext uri="{BB962C8B-B14F-4D97-AF65-F5344CB8AC3E}">
        <p14:creationId xmlns:p14="http://schemas.microsoft.com/office/powerpoint/2010/main" val="1157374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 explain that we HAVE the debug modules needed to reprogram and reset the MCU. Not here to explain the physical connections on the board, mainly just there to show that we actually have the debug utility</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346450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need to explain why the motors are hooked up to the board the way they are. Explain why we are using the IRLML6244TR MOSFET as well as the diode between the positive and negative ends of the motor</a:t>
            </a:r>
          </a:p>
        </p:txBody>
      </p:sp>
      <p:sp>
        <p:nvSpPr>
          <p:cNvPr id="4" name="Slide Number Placeholder 3"/>
          <p:cNvSpPr>
            <a:spLocks noGrp="1"/>
          </p:cNvSpPr>
          <p:nvPr>
            <p:ph type="sldNum" sz="quarter" idx="5"/>
          </p:nvPr>
        </p:nvSpPr>
        <p:spPr/>
        <p:txBody>
          <a:bodyPr/>
          <a:lstStyle/>
          <a:p>
            <a:fld id="{3C696C59-4C62-F748-9189-0658811B1DC6}" type="slidenum">
              <a:rPr lang="en-US" smtClean="0"/>
              <a:t>23</a:t>
            </a:fld>
            <a:endParaRPr lang="en-US"/>
          </a:p>
        </p:txBody>
      </p:sp>
    </p:spTree>
    <p:extLst>
      <p:ext uri="{BB962C8B-B14F-4D97-AF65-F5344CB8AC3E}">
        <p14:creationId xmlns:p14="http://schemas.microsoft.com/office/powerpoint/2010/main" val="3692630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one is pretty simple. Just explain generally what TIM1 is being used for and why it needs battery voltage and 10V</a:t>
            </a:r>
          </a:p>
        </p:txBody>
      </p:sp>
      <p:sp>
        <p:nvSpPr>
          <p:cNvPr id="4" name="Slide Number Placeholder 3"/>
          <p:cNvSpPr>
            <a:spLocks noGrp="1"/>
          </p:cNvSpPr>
          <p:nvPr>
            <p:ph type="sldNum" sz="quarter" idx="5"/>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3795560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only thing really to explain here is the onboard connections of the voltage regulators and potentially might need to explain why we are using 100uF and 1uF capacitors</a:t>
            </a:r>
          </a:p>
        </p:txBody>
      </p:sp>
      <p:sp>
        <p:nvSpPr>
          <p:cNvPr id="4" name="Slide Number Placeholder 3"/>
          <p:cNvSpPr>
            <a:spLocks noGrp="1"/>
          </p:cNvSpPr>
          <p:nvPr>
            <p:ph type="sldNum" sz="quarter" idx="5"/>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2573134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need to potentially explain why the resistors are needed at 220 Ohms and why we are using a 1uF capacitor. Maybe a question on the labelling but I doubt it.</a:t>
            </a:r>
          </a:p>
        </p:txBody>
      </p:sp>
      <p:sp>
        <p:nvSpPr>
          <p:cNvPr id="4" name="Slide Number Placeholder 3"/>
          <p:cNvSpPr>
            <a:spLocks noGrp="1"/>
          </p:cNvSpPr>
          <p:nvPr>
            <p:ph type="sldNum" sz="quarter" idx="5"/>
          </p:nvPr>
        </p:nvSpPr>
        <p:spPr/>
        <p:txBody>
          <a:bodyPr/>
          <a:lstStyle/>
          <a:p>
            <a:fld id="{3C696C59-4C62-F748-9189-0658811B1DC6}" type="slidenum">
              <a:rPr lang="en-US" smtClean="0"/>
              <a:t>26</a:t>
            </a:fld>
            <a:endParaRPr lang="en-US"/>
          </a:p>
        </p:txBody>
      </p:sp>
    </p:spTree>
    <p:extLst>
      <p:ext uri="{BB962C8B-B14F-4D97-AF65-F5344CB8AC3E}">
        <p14:creationId xmlns:p14="http://schemas.microsoft.com/office/powerpoint/2010/main" val="2183148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Same thing as the other electrical schematic slides. I don’t see too many problems arising with this slide. Maybe expect to explain VUSB as well as the null connection terminals and Reset BAR</a:t>
            </a:r>
          </a:p>
        </p:txBody>
      </p:sp>
      <p:sp>
        <p:nvSpPr>
          <p:cNvPr id="4" name="Slide Number Placeholder 3"/>
          <p:cNvSpPr>
            <a:spLocks noGrp="1"/>
          </p:cNvSpPr>
          <p:nvPr>
            <p:ph type="sldNum" sz="quarter" idx="5"/>
          </p:nvPr>
        </p:nvSpPr>
        <p:spPr/>
        <p:txBody>
          <a:bodyPr/>
          <a:lstStyle/>
          <a:p>
            <a:fld id="{3C696C59-4C62-F748-9189-0658811B1DC6}" type="slidenum">
              <a:rPr lang="en-US" smtClean="0"/>
              <a:t>27</a:t>
            </a:fld>
            <a:endParaRPr lang="en-US"/>
          </a:p>
        </p:txBody>
      </p:sp>
    </p:spTree>
    <p:extLst>
      <p:ext uri="{BB962C8B-B14F-4D97-AF65-F5344CB8AC3E}">
        <p14:creationId xmlns:p14="http://schemas.microsoft.com/office/powerpoint/2010/main" val="392543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one will most likely need an explanation that’s a bit more detailed as it will need to be elaborated that the LiDAR sensors will not be on the mainboard, and instead be on daughterboards. Might have to explain why SDA and SCLK is tied to all of them (might want to explain why we want all LiDAR data to be synchronous and not individually polled)</a:t>
            </a:r>
          </a:p>
        </p:txBody>
      </p:sp>
      <p:sp>
        <p:nvSpPr>
          <p:cNvPr id="4" name="Slide Number Placeholder 3"/>
          <p:cNvSpPr>
            <a:spLocks noGrp="1"/>
          </p:cNvSpPr>
          <p:nvPr>
            <p:ph type="sldNum" sz="quarter" idx="5"/>
          </p:nvPr>
        </p:nvSpPr>
        <p:spPr/>
        <p:txBody>
          <a:bodyPr/>
          <a:lstStyle/>
          <a:p>
            <a:fld id="{3C696C59-4C62-F748-9189-0658811B1DC6}" type="slidenum">
              <a:rPr lang="en-US" smtClean="0"/>
              <a:t>28</a:t>
            </a:fld>
            <a:endParaRPr lang="en-US"/>
          </a:p>
        </p:txBody>
      </p:sp>
    </p:spTree>
    <p:extLst>
      <p:ext uri="{BB962C8B-B14F-4D97-AF65-F5344CB8AC3E}">
        <p14:creationId xmlns:p14="http://schemas.microsoft.com/office/powerpoint/2010/main" val="29573217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one should cause no problems. Its powered by 5V and communicated via UART to the MCU. </a:t>
            </a:r>
          </a:p>
        </p:txBody>
      </p:sp>
      <p:sp>
        <p:nvSpPr>
          <p:cNvPr id="4" name="Slide Number Placeholder 3"/>
          <p:cNvSpPr>
            <a:spLocks noGrp="1"/>
          </p:cNvSpPr>
          <p:nvPr>
            <p:ph type="sldNum" sz="quarter" idx="5"/>
          </p:nvPr>
        </p:nvSpPr>
        <p:spPr/>
        <p:txBody>
          <a:bodyPr/>
          <a:lstStyle/>
          <a:p>
            <a:fld id="{3C696C59-4C62-F748-9189-0658811B1DC6}" type="slidenum">
              <a:rPr lang="en-US" smtClean="0"/>
              <a:t>29</a:t>
            </a:fld>
            <a:endParaRPr lang="en-US"/>
          </a:p>
        </p:txBody>
      </p:sp>
    </p:spTree>
    <p:extLst>
      <p:ext uri="{BB962C8B-B14F-4D97-AF65-F5344CB8AC3E}">
        <p14:creationId xmlns:p14="http://schemas.microsoft.com/office/powerpoint/2010/main" val="1325308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30</a:t>
            </a:fld>
            <a:endParaRPr lang="en-US"/>
          </a:p>
        </p:txBody>
      </p:sp>
    </p:spTree>
    <p:extLst>
      <p:ext uri="{BB962C8B-B14F-4D97-AF65-F5344CB8AC3E}">
        <p14:creationId xmlns:p14="http://schemas.microsoft.com/office/powerpoint/2010/main" val="356278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to expand on all the points, including the intended use case (search and rescue) as well as expand on the potential stretch goals/future hopefuls like better autonomy, additional sensors onboard, expanded battery etc. Also, fully explain what GENERALLY is being used for components (MCU, 6 axis gyro, LiDAR sensors (just don’t be specific as that comes later)), just overall explain what is being used to accomplish goals stated in bullet points</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3556533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to need to REALLY in depth on this slide. Mainly need to talk about having decoupling capacitors on the back of the board as well as the power being delivered to the board and some of the main notable connections to the board layout.</a:t>
            </a:r>
          </a:p>
        </p:txBody>
      </p:sp>
      <p:sp>
        <p:nvSpPr>
          <p:cNvPr id="4" name="Slide Number Placeholder 3"/>
          <p:cNvSpPr>
            <a:spLocks noGrp="1"/>
          </p:cNvSpPr>
          <p:nvPr>
            <p:ph type="sldNum" sz="quarter" idx="5"/>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4208207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another in depth slide. Need to explain the via connection for the voltage regulator as well as all the other major connections in this section. Might need to go a bit more in depth as well on what exactly the smaller connections are as they are a bit challenging to read from these slides.</a:t>
            </a:r>
          </a:p>
        </p:txBody>
      </p:sp>
      <p:sp>
        <p:nvSpPr>
          <p:cNvPr id="4" name="Slide Number Placeholder 3"/>
          <p:cNvSpPr>
            <a:spLocks noGrp="1"/>
          </p:cNvSpPr>
          <p:nvPr>
            <p:ph type="sldNum" sz="quarter" idx="5"/>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15462683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much to explain, just make it clear that there are dedicated pins/vias for the motors as well as the larger connections for the higher voltage/current coming from the battery</a:t>
            </a:r>
          </a:p>
        </p:txBody>
      </p:sp>
      <p:sp>
        <p:nvSpPr>
          <p:cNvPr id="4" name="Slide Number Placeholder 3"/>
          <p:cNvSpPr>
            <a:spLocks noGrp="1"/>
          </p:cNvSpPr>
          <p:nvPr>
            <p:ph type="sldNum" sz="quarter" idx="5"/>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451844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 over how this will be a pinout area for the I2C connection for the 5 LiDAR </a:t>
            </a:r>
            <a:r>
              <a:rPr lang="en-US" err="1"/>
              <a:t>ToF</a:t>
            </a:r>
            <a:r>
              <a:rPr lang="en-US"/>
              <a:t> daughter boards. Also, probably need to explain the 3.3V and ground connections for powering the boards as well as they will not be shown in this PCB design review</a:t>
            </a:r>
          </a:p>
        </p:txBody>
      </p:sp>
      <p:sp>
        <p:nvSpPr>
          <p:cNvPr id="4" name="Slide Number Placeholder 3"/>
          <p:cNvSpPr>
            <a:spLocks noGrp="1"/>
          </p:cNvSpPr>
          <p:nvPr>
            <p:ph type="sldNum" sz="quarter" idx="5"/>
          </p:nvPr>
        </p:nvSpPr>
        <p:spPr/>
        <p:txBody>
          <a:bodyPr/>
          <a:lstStyle/>
          <a:p>
            <a:fld id="{3C696C59-4C62-F748-9189-0658811B1DC6}" type="slidenum">
              <a:rPr lang="en-US" smtClean="0"/>
              <a:t>34</a:t>
            </a:fld>
            <a:endParaRPr lang="en-US"/>
          </a:p>
        </p:txBody>
      </p:sp>
    </p:spTree>
    <p:extLst>
      <p:ext uri="{BB962C8B-B14F-4D97-AF65-F5344CB8AC3E}">
        <p14:creationId xmlns:p14="http://schemas.microsoft.com/office/powerpoint/2010/main" val="1787776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empty slot for an additional IMU in the case of problems with the LSM6DSO 6-axis gyro. Also need to explain why the connections on each pin are being made. Power distribution will also need to be elaborated on like with the LiDAR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35</a:t>
            </a:fld>
            <a:endParaRPr lang="en-US"/>
          </a:p>
        </p:txBody>
      </p:sp>
    </p:spTree>
    <p:extLst>
      <p:ext uri="{BB962C8B-B14F-4D97-AF65-F5344CB8AC3E}">
        <p14:creationId xmlns:p14="http://schemas.microsoft.com/office/powerpoint/2010/main" val="901981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the pinout for the Radio Receiver and how the actual receiver is not mounted directly to the PCB. Need to also potentially explain the need for the 5V connection as well as the reason for the capacitor placement</a:t>
            </a:r>
          </a:p>
        </p:txBody>
      </p:sp>
      <p:sp>
        <p:nvSpPr>
          <p:cNvPr id="4" name="Slide Number Placeholder 3"/>
          <p:cNvSpPr>
            <a:spLocks noGrp="1"/>
          </p:cNvSpPr>
          <p:nvPr>
            <p:ph type="sldNum" sz="quarter" idx="5"/>
          </p:nvPr>
        </p:nvSpPr>
        <p:spPr/>
        <p:txBody>
          <a:bodyPr/>
          <a:lstStyle/>
          <a:p>
            <a:fld id="{3C696C59-4C62-F748-9189-0658811B1DC6}" type="slidenum">
              <a:rPr lang="en-US" smtClean="0"/>
              <a:t>36</a:t>
            </a:fld>
            <a:endParaRPr lang="en-US"/>
          </a:p>
        </p:txBody>
      </p:sp>
    </p:spTree>
    <p:extLst>
      <p:ext uri="{BB962C8B-B14F-4D97-AF65-F5344CB8AC3E}">
        <p14:creationId xmlns:p14="http://schemas.microsoft.com/office/powerpoint/2010/main" val="26464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that this is not the pinout connections for the USART, but the actual chip to make that connection </a:t>
            </a:r>
            <a:r>
              <a:rPr lang="en-US" err="1"/>
              <a:t>Kinda</a:t>
            </a:r>
            <a:r>
              <a:rPr lang="en-US"/>
              <a:t> a lot to explain on this slide so just go over the main power to the chip, why a ground plane is being used below the chip and why certain pins are going to certain connections (mostly should’ve been explained in the electrical connections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37</a:t>
            </a:fld>
            <a:endParaRPr lang="en-US"/>
          </a:p>
        </p:txBody>
      </p:sp>
    </p:spTree>
    <p:extLst>
      <p:ext uri="{BB962C8B-B14F-4D97-AF65-F5344CB8AC3E}">
        <p14:creationId xmlns:p14="http://schemas.microsoft.com/office/powerpoint/2010/main" val="2122122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that this is the pinout connections for the </a:t>
            </a:r>
            <a:r>
              <a:rPr lang="en-US" err="1"/>
              <a:t>PiZero’s</a:t>
            </a:r>
            <a:r>
              <a:rPr lang="en-US"/>
              <a:t> UART connection. Explain the necessary connection with 5V power, ground as pinouts.</a:t>
            </a:r>
          </a:p>
        </p:txBody>
      </p:sp>
      <p:sp>
        <p:nvSpPr>
          <p:cNvPr id="4" name="Slide Number Placeholder 3"/>
          <p:cNvSpPr>
            <a:spLocks noGrp="1"/>
          </p:cNvSpPr>
          <p:nvPr>
            <p:ph type="sldNum" sz="quarter" idx="5"/>
          </p:nvPr>
        </p:nvSpPr>
        <p:spPr/>
        <p:txBody>
          <a:bodyPr/>
          <a:lstStyle/>
          <a:p>
            <a:fld id="{3C696C59-4C62-F748-9189-0658811B1DC6}" type="slidenum">
              <a:rPr lang="en-US" smtClean="0"/>
              <a:t>38</a:t>
            </a:fld>
            <a:endParaRPr lang="en-US"/>
          </a:p>
        </p:txBody>
      </p:sp>
    </p:spTree>
    <p:extLst>
      <p:ext uri="{BB962C8B-B14F-4D97-AF65-F5344CB8AC3E}">
        <p14:creationId xmlns:p14="http://schemas.microsoft.com/office/powerpoint/2010/main" val="3098491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just need to talk about the stuff on the slide, as well as probably the future integration needed to make the entire drone come together and fly. Leave what the plan is to work on and get it flying for the final slide on the approximate schedule of events for the next few weeks</a:t>
            </a:r>
          </a:p>
        </p:txBody>
      </p:sp>
      <p:sp>
        <p:nvSpPr>
          <p:cNvPr id="4" name="Slide Number Placeholder 3"/>
          <p:cNvSpPr>
            <a:spLocks noGrp="1"/>
          </p:cNvSpPr>
          <p:nvPr>
            <p:ph type="sldNum" sz="quarter" idx="5"/>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1396277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explain what is needed to do for each of the blocks, where each one is in testing/development. Also, elaborate on the entire integration of the project</a:t>
            </a:r>
          </a:p>
        </p:txBody>
      </p:sp>
      <p:sp>
        <p:nvSpPr>
          <p:cNvPr id="4" name="Slide Number Placeholder 3"/>
          <p:cNvSpPr>
            <a:spLocks noGrp="1"/>
          </p:cNvSpPr>
          <p:nvPr>
            <p:ph type="sldNum" sz="quarter" idx="10"/>
          </p:nvPr>
        </p:nvSpPr>
        <p:spPr/>
        <p:txBody>
          <a:bodyPr/>
          <a:lstStyle/>
          <a:p>
            <a:fld id="{3C696C59-4C62-F748-9189-0658811B1DC6}" type="slidenum">
              <a:rPr lang="en-US" smtClean="0"/>
              <a:t>45</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pretty sure this slide is not to be presented in the actual presentation</a:t>
            </a:r>
          </a:p>
        </p:txBody>
      </p:sp>
      <p:sp>
        <p:nvSpPr>
          <p:cNvPr id="4" name="Slide Number Placeholder 3"/>
          <p:cNvSpPr>
            <a:spLocks noGrp="1"/>
          </p:cNvSpPr>
          <p:nvPr>
            <p:ph type="sldNum" sz="quarter" idx="5"/>
          </p:nvPr>
        </p:nvSpPr>
        <p:spPr/>
        <p:txBody>
          <a:bodyPr/>
          <a:lstStyle/>
          <a:p>
            <a:fld id="{3C696C59-4C62-F748-9189-0658811B1DC6}" type="slidenum">
              <a:rPr lang="en-US" smtClean="0"/>
              <a:t>5</a:t>
            </a:fld>
            <a:endParaRPr lang="en-US"/>
          </a:p>
        </p:txBody>
      </p:sp>
    </p:spTree>
    <p:extLst>
      <p:ext uri="{BB962C8B-B14F-4D97-AF65-F5344CB8AC3E}">
        <p14:creationId xmlns:p14="http://schemas.microsoft.com/office/powerpoint/2010/main" val="2249461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46</a:t>
            </a:fld>
            <a:endParaRPr lang="en-US"/>
          </a:p>
        </p:txBody>
      </p:sp>
    </p:spTree>
    <p:extLst>
      <p:ext uri="{BB962C8B-B14F-4D97-AF65-F5344CB8AC3E}">
        <p14:creationId xmlns:p14="http://schemas.microsoft.com/office/powerpoint/2010/main" val="4079110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47</a:t>
            </a:fld>
            <a:endParaRPr lang="en-US"/>
          </a:p>
        </p:txBody>
      </p:sp>
    </p:spTree>
    <p:extLst>
      <p:ext uri="{BB962C8B-B14F-4D97-AF65-F5344CB8AC3E}">
        <p14:creationId xmlns:p14="http://schemas.microsoft.com/office/powerpoint/2010/main" val="40197760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Prepare for LOTS (mainly probably going to be on why we made certain routing decisions, a review on the parts that we are using, testing protocol potentially, maybe elaborate more on what to expect to be finished by finalization and showcase time)</a:t>
            </a:r>
          </a:p>
        </p:txBody>
      </p:sp>
      <p:sp>
        <p:nvSpPr>
          <p:cNvPr id="4" name="Slide Number Placeholder 3"/>
          <p:cNvSpPr>
            <a:spLocks noGrp="1"/>
          </p:cNvSpPr>
          <p:nvPr>
            <p:ph type="sldNum" sz="quarter" idx="5"/>
          </p:nvPr>
        </p:nvSpPr>
        <p:spPr/>
        <p:txBody>
          <a:bodyPr/>
          <a:lstStyle/>
          <a:p>
            <a:fld id="{3C696C59-4C62-F748-9189-0658811B1DC6}" type="slidenum">
              <a:rPr lang="en-US" smtClean="0"/>
              <a:t>48</a:t>
            </a:fld>
            <a:endParaRPr lang="en-US"/>
          </a:p>
        </p:txBody>
      </p:sp>
    </p:spTree>
    <p:extLst>
      <p:ext uri="{BB962C8B-B14F-4D97-AF65-F5344CB8AC3E}">
        <p14:creationId xmlns:p14="http://schemas.microsoft.com/office/powerpoint/2010/main" val="367782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are using an STM32F4 and then why it beat out the STM32F411CE and STM32F417VE as well as other STM32F4 class chips. Talk about what SPI, UART and I2C connections are being used on the device</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209642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are using a single 6-axis gyro/accel combo instead of 2 separate devices (one gyro and one accel). Talk about why we are using SPI over I2C</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239292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this Radio Receiver over other Radio Receivers on the market (like the RadioMasterR834 V2 (weight, using UART versus PWM)). Explain the differences in Crossfire UART and normal UART communication. </a:t>
            </a: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19505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chose this LiDAR sensor in particular. Talk about differences between this one and the newer/older models of the LiDAR sensors. Potentially hit on why we are using a </a:t>
            </a:r>
            <a:r>
              <a:rPr lang="en-US" err="1"/>
              <a:t>ToF</a:t>
            </a:r>
            <a:r>
              <a:rPr lang="en-US"/>
              <a:t> sensor instead of other methods.</a:t>
            </a: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63662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why we used this ESC in particular (why it’s so overkill for a drone this size and the reason behind using it). Why we are using PWM and not DSHOT is another good point to bring up</a:t>
            </a: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2257602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a:t>Second Line</a:t>
            </a:r>
            <a:br>
              <a:rPr lang="en-US"/>
            </a:br>
            <a:r>
              <a:rPr lang="en-US"/>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a:t>Section</a:t>
            </a:r>
            <a:br>
              <a:rPr lang="en-US"/>
            </a:br>
            <a:r>
              <a:rPr lang="en-US"/>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a:p>
        </p:txBody>
      </p:sp>
      <p:sp>
        <p:nvSpPr>
          <p:cNvPr id="7" name="Text Placeholder 6"/>
          <p:cNvSpPr>
            <a:spLocks noGrp="1"/>
          </p:cNvSpPr>
          <p:nvPr>
            <p:ph type="body" idx="12"/>
          </p:nvPr>
        </p:nvSpPr>
        <p:spPr>
          <a:xfrm>
            <a:off x="457200" y="1195137"/>
            <a:ext cx="8235949" cy="47394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3.xml"/><Relationship Id="rId1" Type="http://schemas.openxmlformats.org/officeDocument/2006/relationships/video" Target="https://www.youtube.com/embed/zwQ3Dvz2RXk?feature=oembed"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video" Target="https://www.youtube.com/embed/8FIuluXr5nc?feature=oembed" TargetMode="External"/><Relationship Id="rId4" Type="http://schemas.openxmlformats.org/officeDocument/2006/relationships/image" Target="../media/image58.jpe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BF583-097E-EA6E-A0FE-E9661F90EB52}"/>
              </a:ext>
            </a:extLst>
          </p:cNvPr>
          <p:cNvPicPr>
            <a:picLocks noChangeAspect="1"/>
          </p:cNvPicPr>
          <p:nvPr/>
        </p:nvPicPr>
        <p:blipFill rotWithShape="1">
          <a:blip r:embed="rId3"/>
          <a:srcRect b="25708"/>
          <a:stretch/>
        </p:blipFill>
        <p:spPr>
          <a:xfrm>
            <a:off x="0" y="0"/>
            <a:ext cx="9144000" cy="4405443"/>
          </a:xfrm>
          <a:prstGeom prst="rect">
            <a:avLst/>
          </a:prstGeom>
        </p:spPr>
      </p:pic>
      <p:pic>
        <p:nvPicPr>
          <p:cNvPr id="9" name="Picture 8" descr="PU_sigtab.eps"/>
          <p:cNvPicPr>
            <a:picLocks noChangeAspect="1"/>
          </p:cNvPicPr>
          <p:nvPr/>
        </p:nvPicPr>
        <p:blipFill rotWithShape="1">
          <a:blip r:embed="rId4"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sp>
        <p:nvSpPr>
          <p:cNvPr id="5" name="Title 4"/>
          <p:cNvSpPr>
            <a:spLocks noGrp="1"/>
          </p:cNvSpPr>
          <p:nvPr>
            <p:ph type="title"/>
          </p:nvPr>
        </p:nvSpPr>
        <p:spPr>
          <a:xfrm>
            <a:off x="0" y="4405443"/>
            <a:ext cx="6608618" cy="1864086"/>
          </a:xfrm>
        </p:spPr>
        <p:txBody>
          <a:bodyPr/>
          <a:lstStyle/>
          <a:p>
            <a:r>
              <a:rPr lang="en-US" sz="4800"/>
              <a:t>ECE477 Midterm Design Review: Team #8</a:t>
            </a:r>
            <a:br>
              <a:rPr lang="en-US" sz="4800"/>
            </a:br>
            <a:endParaRPr lang="en-US" sz="4800"/>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673425"/>
            <a:ext cx="8229600" cy="2471855"/>
          </a:xfrm>
        </p:spPr>
        <p:txBody>
          <a:bodyPr>
            <a:noAutofit/>
          </a:bodyPr>
          <a:lstStyle/>
          <a:p>
            <a:r>
              <a:rPr lang="en-US" sz="2200">
                <a:latin typeface="Arial" panose="020B0604020202020204" pitchFamily="34" charset="0"/>
                <a:cs typeface="Arial" panose="020B0604020202020204" pitchFamily="34" charset="0"/>
              </a:rPr>
              <a:t> Chosen ESC: T-Motor Velox V2 32Bit 45A 3-6S 30x30 4in1 ESC</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Current Draw: 55A</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Communication Protocol: DSHOT, PWM</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Weight: 21g</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Size: 46.4mmx41mmx7mm</a:t>
            </a:r>
          </a:p>
        </p:txBody>
      </p:sp>
      <p:sp>
        <p:nvSpPr>
          <p:cNvPr id="8" name="Text Placeholder 2"/>
          <p:cNvSpPr>
            <a:spLocks noGrp="1"/>
          </p:cNvSpPr>
          <p:nvPr>
            <p:ph type="body" idx="11"/>
          </p:nvPr>
        </p:nvSpPr>
        <p:spPr>
          <a:xfrm>
            <a:off x="457200" y="924643"/>
            <a:ext cx="8229600" cy="442912"/>
          </a:xfrm>
        </p:spPr>
        <p:txBody>
          <a:bodyPr/>
          <a:lstStyle/>
          <a:p>
            <a:r>
              <a:rPr lang="en-US" sz="2400"/>
              <a:t>ESC</a:t>
            </a:r>
          </a:p>
        </p:txBody>
      </p:sp>
      <p:pic>
        <p:nvPicPr>
          <p:cNvPr id="3" name="Picture 2">
            <a:extLst>
              <a:ext uri="{FF2B5EF4-FFF2-40B4-BE49-F238E27FC236}">
                <a16:creationId xmlns:a16="http://schemas.microsoft.com/office/drawing/2014/main" id="{3C171B18-83FE-64CF-04B9-9765BCA7F312}"/>
              </a:ext>
            </a:extLst>
          </p:cNvPr>
          <p:cNvPicPr>
            <a:picLocks noChangeAspect="1"/>
          </p:cNvPicPr>
          <p:nvPr/>
        </p:nvPicPr>
        <p:blipFill>
          <a:blip r:embed="rId3"/>
          <a:stretch>
            <a:fillRect/>
          </a:stretch>
        </p:blipFill>
        <p:spPr>
          <a:xfrm>
            <a:off x="5349240" y="2907865"/>
            <a:ext cx="2956560" cy="2956560"/>
          </a:xfrm>
          <a:prstGeom prst="rect">
            <a:avLst/>
          </a:prstGeom>
        </p:spPr>
      </p:pic>
    </p:spTree>
    <p:extLst>
      <p:ext uri="{BB962C8B-B14F-4D97-AF65-F5344CB8AC3E}">
        <p14:creationId xmlns:p14="http://schemas.microsoft.com/office/powerpoint/2010/main" val="159693699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586282"/>
            <a:ext cx="6492240" cy="2815030"/>
          </a:xfrm>
        </p:spPr>
        <p:txBody>
          <a:bodyPr>
            <a:noAutofit/>
          </a:bodyPr>
          <a:lstStyle/>
          <a:p>
            <a:r>
              <a:rPr lang="en-US" sz="2200">
                <a:latin typeface="Arial" panose="020B0604020202020204" pitchFamily="34" charset="0"/>
                <a:cs typeface="Arial" panose="020B0604020202020204" pitchFamily="34" charset="0"/>
              </a:rPr>
              <a:t> Chosen Motors: </a:t>
            </a:r>
            <a:r>
              <a:rPr lang="en-US" sz="2200" err="1">
                <a:latin typeface="Arial" panose="020B0604020202020204" pitchFamily="34" charset="0"/>
                <a:cs typeface="Arial" panose="020B0604020202020204" pitchFamily="34" charset="0"/>
              </a:rPr>
              <a:t>iFlight</a:t>
            </a:r>
            <a:r>
              <a:rPr lang="en-US" sz="2200">
                <a:latin typeface="Arial" panose="020B0604020202020204" pitchFamily="34" charset="0"/>
                <a:cs typeface="Arial" panose="020B0604020202020204" pitchFamily="34" charset="0"/>
              </a:rPr>
              <a:t> Xing2 2306 2555Kv Motor</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KV: 2555Kv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Input Voltage: 4S LiPo</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Weight: 31.6g each</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Current Draw: 51.30A</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Internal Resistance: 50mOhm</a:t>
            </a:r>
          </a:p>
        </p:txBody>
      </p:sp>
      <p:sp>
        <p:nvSpPr>
          <p:cNvPr id="8" name="Text Placeholder 2"/>
          <p:cNvSpPr>
            <a:spLocks noGrp="1"/>
          </p:cNvSpPr>
          <p:nvPr>
            <p:ph type="body" idx="11"/>
          </p:nvPr>
        </p:nvSpPr>
        <p:spPr>
          <a:xfrm>
            <a:off x="457200" y="924643"/>
            <a:ext cx="8229600" cy="442912"/>
          </a:xfrm>
        </p:spPr>
        <p:txBody>
          <a:bodyPr/>
          <a:lstStyle/>
          <a:p>
            <a:r>
              <a:rPr lang="en-US" sz="2400"/>
              <a:t>Motors</a:t>
            </a:r>
          </a:p>
        </p:txBody>
      </p:sp>
      <p:pic>
        <p:nvPicPr>
          <p:cNvPr id="3" name="Picture 2" descr="A picture containing appliance, kitchen appliance&#10;&#10;Description automatically generated">
            <a:extLst>
              <a:ext uri="{FF2B5EF4-FFF2-40B4-BE49-F238E27FC236}">
                <a16:creationId xmlns:a16="http://schemas.microsoft.com/office/drawing/2014/main" id="{64FE9C60-2C92-850D-F36C-D54FE744FA81}"/>
              </a:ext>
            </a:extLst>
          </p:cNvPr>
          <p:cNvPicPr>
            <a:picLocks noChangeAspect="1"/>
          </p:cNvPicPr>
          <p:nvPr/>
        </p:nvPicPr>
        <p:blipFill>
          <a:blip r:embed="rId3"/>
          <a:stretch>
            <a:fillRect/>
          </a:stretch>
        </p:blipFill>
        <p:spPr>
          <a:xfrm>
            <a:off x="5410200" y="2242716"/>
            <a:ext cx="3078480" cy="3078480"/>
          </a:xfrm>
          <a:prstGeom prst="rect">
            <a:avLst/>
          </a:prstGeom>
        </p:spPr>
      </p:pic>
    </p:spTree>
    <p:extLst>
      <p:ext uri="{BB962C8B-B14F-4D97-AF65-F5344CB8AC3E}">
        <p14:creationId xmlns:p14="http://schemas.microsoft.com/office/powerpoint/2010/main" val="21724202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38996E-66EA-687E-4AF0-96076AA05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57046"/>
            <a:ext cx="4314092" cy="431409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574090"/>
            <a:ext cx="6114288" cy="3058870"/>
          </a:xfrm>
        </p:spPr>
        <p:txBody>
          <a:bodyPr>
            <a:noAutofit/>
          </a:bodyPr>
          <a:lstStyle/>
          <a:p>
            <a:r>
              <a:rPr lang="en-US" sz="2200">
                <a:latin typeface="Arial" panose="020B0604020202020204" pitchFamily="34" charset="0"/>
                <a:cs typeface="Arial" panose="020B0604020202020204" pitchFamily="34" charset="0"/>
              </a:rPr>
              <a:t> Chosen Battery: 4S 15.2V LiPo Battery</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charge Voltage: 15.2V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Capacity: 1300mAh</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Continuous Discharge: 100C</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Dimensions: 34x35x78mm </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XT60 Lead: 85mm</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Weight: 164g</a:t>
            </a:r>
          </a:p>
        </p:txBody>
      </p:sp>
      <p:sp>
        <p:nvSpPr>
          <p:cNvPr id="8" name="Text Placeholder 2"/>
          <p:cNvSpPr>
            <a:spLocks noGrp="1"/>
          </p:cNvSpPr>
          <p:nvPr>
            <p:ph type="body" idx="11"/>
          </p:nvPr>
        </p:nvSpPr>
        <p:spPr>
          <a:xfrm>
            <a:off x="457200" y="924643"/>
            <a:ext cx="8229600" cy="442912"/>
          </a:xfrm>
        </p:spPr>
        <p:txBody>
          <a:bodyPr/>
          <a:lstStyle/>
          <a:p>
            <a:r>
              <a:rPr lang="en-US" sz="2400"/>
              <a:t>Battery</a:t>
            </a:r>
          </a:p>
        </p:txBody>
      </p:sp>
    </p:spTree>
    <p:extLst>
      <p:ext uri="{BB962C8B-B14F-4D97-AF65-F5344CB8AC3E}">
        <p14:creationId xmlns:p14="http://schemas.microsoft.com/office/powerpoint/2010/main" val="26369309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112776" y="1673425"/>
            <a:ext cx="4959096" cy="3654479"/>
          </a:xfrm>
        </p:spPr>
        <p:txBody>
          <a:bodyPr>
            <a:noAutofit/>
          </a:bodyPr>
          <a:lstStyle/>
          <a:p>
            <a:r>
              <a:rPr lang="en-US" sz="2200">
                <a:latin typeface="Arial" panose="020B0604020202020204" pitchFamily="34" charset="0"/>
                <a:cs typeface="Arial" panose="020B0604020202020204" pitchFamily="34" charset="0"/>
              </a:rPr>
              <a:t> Chosen Voltage Regulator: </a:t>
            </a:r>
            <a:r>
              <a:rPr lang="en-US" sz="2200" err="1">
                <a:latin typeface="Arial" panose="020B0604020202020204" pitchFamily="34" charset="0"/>
                <a:cs typeface="Arial" panose="020B0604020202020204" pitchFamily="34" charset="0"/>
              </a:rPr>
              <a:t>Pololu</a:t>
            </a:r>
            <a:r>
              <a:rPr lang="en-US" sz="2200">
                <a:latin typeface="Arial" panose="020B0604020202020204" pitchFamily="34" charset="0"/>
                <a:cs typeface="Arial" panose="020B0604020202020204" pitchFamily="34" charset="0"/>
              </a:rPr>
              <a:t> 5V Step-Up/Step-Down Voltage Regulator</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Voltage Input: 2.7V-11.8V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Voltage Outputs: 5V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Max Current: 1A when step down, 500mA when step up</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Size: 9x12x3mm</a:t>
            </a:r>
          </a:p>
        </p:txBody>
      </p:sp>
      <p:sp>
        <p:nvSpPr>
          <p:cNvPr id="8" name="Text Placeholder 2"/>
          <p:cNvSpPr>
            <a:spLocks noGrp="1"/>
          </p:cNvSpPr>
          <p:nvPr>
            <p:ph type="body" idx="11"/>
          </p:nvPr>
        </p:nvSpPr>
        <p:spPr>
          <a:xfrm>
            <a:off x="457200" y="924643"/>
            <a:ext cx="8229600" cy="442912"/>
          </a:xfrm>
        </p:spPr>
        <p:txBody>
          <a:bodyPr/>
          <a:lstStyle/>
          <a:p>
            <a:r>
              <a:rPr lang="en-US" sz="2400"/>
              <a:t>Voltage Regulator</a:t>
            </a:r>
          </a:p>
        </p:txBody>
      </p:sp>
      <p:pic>
        <p:nvPicPr>
          <p:cNvPr id="3" name="Picture 2" descr="A picture containing electronics, circuit&#10;&#10;Description automatically generated">
            <a:extLst>
              <a:ext uri="{FF2B5EF4-FFF2-40B4-BE49-F238E27FC236}">
                <a16:creationId xmlns:a16="http://schemas.microsoft.com/office/drawing/2014/main" id="{CC40E587-42B0-6ED5-7AC3-29458EAB61FF}"/>
              </a:ext>
            </a:extLst>
          </p:cNvPr>
          <p:cNvPicPr>
            <a:picLocks noChangeAspect="1"/>
          </p:cNvPicPr>
          <p:nvPr/>
        </p:nvPicPr>
        <p:blipFill>
          <a:blip r:embed="rId3"/>
          <a:stretch>
            <a:fillRect/>
          </a:stretch>
        </p:blipFill>
        <p:spPr>
          <a:xfrm>
            <a:off x="4834432" y="2246010"/>
            <a:ext cx="3852368" cy="3081894"/>
          </a:xfrm>
          <a:prstGeom prst="rect">
            <a:avLst/>
          </a:prstGeom>
        </p:spPr>
      </p:pic>
    </p:spTree>
    <p:extLst>
      <p:ext uri="{BB962C8B-B14F-4D97-AF65-F5344CB8AC3E}">
        <p14:creationId xmlns:p14="http://schemas.microsoft.com/office/powerpoint/2010/main" val="118169038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High Level Block Diagram</a:t>
            </a:r>
          </a:p>
        </p:txBody>
      </p:sp>
      <p:pic>
        <p:nvPicPr>
          <p:cNvPr id="3" name="Picture 2" descr="Diagram, schematic&#10;&#10;Description automatically generated">
            <a:extLst>
              <a:ext uri="{FF2B5EF4-FFF2-40B4-BE49-F238E27FC236}">
                <a16:creationId xmlns:a16="http://schemas.microsoft.com/office/drawing/2014/main" id="{FC0E9CF9-47EB-56FF-8064-8A082F48ECB2}"/>
              </a:ext>
            </a:extLst>
          </p:cNvPr>
          <p:cNvPicPr>
            <a:picLocks noChangeAspect="1"/>
          </p:cNvPicPr>
          <p:nvPr/>
        </p:nvPicPr>
        <p:blipFill rotWithShape="1">
          <a:blip r:embed="rId3"/>
          <a:srcRect t="15297" r="56487"/>
          <a:stretch/>
        </p:blipFill>
        <p:spPr>
          <a:xfrm>
            <a:off x="1847335" y="1381456"/>
            <a:ext cx="5449330" cy="4551902"/>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Flight controller internal Level</a:t>
            </a:r>
          </a:p>
        </p:txBody>
      </p:sp>
      <p:sp>
        <p:nvSpPr>
          <p:cNvPr id="2" name="Rectangle 1">
            <a:extLst>
              <a:ext uri="{FF2B5EF4-FFF2-40B4-BE49-F238E27FC236}">
                <a16:creationId xmlns:a16="http://schemas.microsoft.com/office/drawing/2014/main" id="{6595019F-01FB-DE0C-129C-743CBF73150F}"/>
              </a:ext>
            </a:extLst>
          </p:cNvPr>
          <p:cNvSpPr/>
          <p:nvPr/>
        </p:nvSpPr>
        <p:spPr>
          <a:xfrm>
            <a:off x="5193323" y="4630615"/>
            <a:ext cx="1899139"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784C63-9600-2765-726A-4EB65B651FA2}"/>
              </a:ext>
            </a:extLst>
          </p:cNvPr>
          <p:cNvSpPr/>
          <p:nvPr/>
        </p:nvSpPr>
        <p:spPr>
          <a:xfrm>
            <a:off x="5193323" y="4327273"/>
            <a:ext cx="422031"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Diagram, schematic&#10;&#10;Description automatically generated">
            <a:extLst>
              <a:ext uri="{FF2B5EF4-FFF2-40B4-BE49-F238E27FC236}">
                <a16:creationId xmlns:a16="http://schemas.microsoft.com/office/drawing/2014/main" id="{EBB9A10F-D6AD-308A-B94F-4BF9DD109844}"/>
              </a:ext>
            </a:extLst>
          </p:cNvPr>
          <p:cNvPicPr>
            <a:picLocks noChangeAspect="1"/>
          </p:cNvPicPr>
          <p:nvPr/>
        </p:nvPicPr>
        <p:blipFill rotWithShape="1">
          <a:blip r:embed="rId3"/>
          <a:srcRect l="47703"/>
          <a:stretch/>
        </p:blipFill>
        <p:spPr>
          <a:xfrm>
            <a:off x="1717589" y="1316187"/>
            <a:ext cx="5708821" cy="4684261"/>
          </a:xfrm>
          <a:prstGeom prst="rect">
            <a:avLst/>
          </a:prstGeom>
        </p:spPr>
      </p:pic>
    </p:spTree>
    <p:extLst>
      <p:ext uri="{BB962C8B-B14F-4D97-AF65-F5344CB8AC3E}">
        <p14:creationId xmlns:p14="http://schemas.microsoft.com/office/powerpoint/2010/main" val="31411613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8A4936-8770-B963-0B37-D80102B92FA5}"/>
              </a:ext>
            </a:extLst>
          </p:cNvPr>
          <p:cNvPicPr>
            <a:picLocks noChangeAspect="1"/>
          </p:cNvPicPr>
          <p:nvPr/>
        </p:nvPicPr>
        <p:blipFill>
          <a:blip r:embed="rId3"/>
          <a:stretch>
            <a:fillRect/>
          </a:stretch>
        </p:blipFill>
        <p:spPr>
          <a:xfrm>
            <a:off x="1782591" y="1018427"/>
            <a:ext cx="5953956" cy="5830114"/>
          </a:xfrm>
          <a:prstGeom prst="rect">
            <a:avLst/>
          </a:prstGeom>
        </p:spPr>
      </p:pic>
      <p:sp>
        <p:nvSpPr>
          <p:cNvPr id="11" name="Title 10"/>
          <p:cNvSpPr>
            <a:spLocks noGrp="1"/>
          </p:cNvSpPr>
          <p:nvPr>
            <p:ph type="title"/>
          </p:nvPr>
        </p:nvSpPr>
        <p:spPr/>
        <p:txBody>
          <a:bodyPr/>
          <a:lstStyle/>
          <a:p>
            <a:r>
              <a:rPr lang="en-US"/>
              <a:t>Block Diagram</a:t>
            </a:r>
          </a:p>
        </p:txBody>
      </p:sp>
      <p:sp>
        <p:nvSpPr>
          <p:cNvPr id="8" name="Text Placeholder 2"/>
          <p:cNvSpPr>
            <a:spLocks noGrp="1"/>
          </p:cNvSpPr>
          <p:nvPr>
            <p:ph type="body" idx="11"/>
          </p:nvPr>
        </p:nvSpPr>
        <p:spPr>
          <a:xfrm>
            <a:off x="457200" y="924643"/>
            <a:ext cx="8229600" cy="442912"/>
          </a:xfrm>
        </p:spPr>
        <p:txBody>
          <a:bodyPr/>
          <a:lstStyle/>
          <a:p>
            <a:r>
              <a:rPr lang="en-US" sz="2400"/>
              <a:t>Microcontroller Pin selections</a:t>
            </a:r>
          </a:p>
        </p:txBody>
      </p:sp>
      <p:pic>
        <p:nvPicPr>
          <p:cNvPr id="9" name="Picture 8">
            <a:extLst>
              <a:ext uri="{FF2B5EF4-FFF2-40B4-BE49-F238E27FC236}">
                <a16:creationId xmlns:a16="http://schemas.microsoft.com/office/drawing/2014/main" id="{FAA12B15-FFE1-9633-5CCD-91556C8F16B5}"/>
              </a:ext>
            </a:extLst>
          </p:cNvPr>
          <p:cNvPicPr>
            <a:picLocks noChangeAspect="1"/>
          </p:cNvPicPr>
          <p:nvPr/>
        </p:nvPicPr>
        <p:blipFill>
          <a:blip r:embed="rId4"/>
          <a:stretch>
            <a:fillRect/>
          </a:stretch>
        </p:blipFill>
        <p:spPr>
          <a:xfrm>
            <a:off x="344138" y="5990492"/>
            <a:ext cx="1737483" cy="637077"/>
          </a:xfrm>
          <a:prstGeom prst="rect">
            <a:avLst/>
          </a:prstGeom>
        </p:spPr>
      </p:pic>
    </p:spTree>
    <p:extLst>
      <p:ext uri="{BB962C8B-B14F-4D97-AF65-F5344CB8AC3E}">
        <p14:creationId xmlns:p14="http://schemas.microsoft.com/office/powerpoint/2010/main" val="185149236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Packaging Design</a:t>
            </a:r>
          </a:p>
        </p:txBody>
      </p:sp>
      <p:sp>
        <p:nvSpPr>
          <p:cNvPr id="13" name="Text Placeholder 12"/>
          <p:cNvSpPr>
            <a:spLocks noGrp="1"/>
          </p:cNvSpPr>
          <p:nvPr>
            <p:ph type="body" idx="12"/>
          </p:nvPr>
        </p:nvSpPr>
        <p:spPr>
          <a:xfrm>
            <a:off x="457200" y="4155791"/>
            <a:ext cx="8229600" cy="1899882"/>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Package design for the entire drone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Purchased for reliability and security of PCB and other fragile electronics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ESC will be placed on the bottom with the Pi Zero placed above and on top our PCB in the center of the drone</a:t>
            </a:r>
          </a:p>
        </p:txBody>
      </p:sp>
      <p:sp>
        <p:nvSpPr>
          <p:cNvPr id="8" name="Text Placeholder 2"/>
          <p:cNvSpPr>
            <a:spLocks noGrp="1"/>
          </p:cNvSpPr>
          <p:nvPr>
            <p:ph type="body" idx="11"/>
          </p:nvPr>
        </p:nvSpPr>
        <p:spPr>
          <a:xfrm>
            <a:off x="457200" y="924643"/>
            <a:ext cx="8229600" cy="442912"/>
          </a:xfrm>
        </p:spPr>
        <p:txBody>
          <a:bodyPr/>
          <a:lstStyle/>
          <a:p>
            <a:endParaRPr lang="en-US" sz="2400"/>
          </a:p>
        </p:txBody>
      </p:sp>
      <p:pic>
        <p:nvPicPr>
          <p:cNvPr id="3" name="Picture 2">
            <a:extLst>
              <a:ext uri="{FF2B5EF4-FFF2-40B4-BE49-F238E27FC236}">
                <a16:creationId xmlns:a16="http://schemas.microsoft.com/office/drawing/2014/main" id="{1DDFA9FC-05CB-67B3-4F75-91CF6C51D58D}"/>
              </a:ext>
            </a:extLst>
          </p:cNvPr>
          <p:cNvPicPr>
            <a:picLocks noChangeAspect="1"/>
          </p:cNvPicPr>
          <p:nvPr/>
        </p:nvPicPr>
        <p:blipFill>
          <a:blip r:embed="rId3"/>
          <a:stretch>
            <a:fillRect/>
          </a:stretch>
        </p:blipFill>
        <p:spPr>
          <a:xfrm>
            <a:off x="1750528" y="1128221"/>
            <a:ext cx="5642943" cy="3049547"/>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schematic</a:t>
            </a:r>
          </a:p>
        </p:txBody>
      </p:sp>
      <p:pic>
        <p:nvPicPr>
          <p:cNvPr id="2" name="Picture 3" descr="Diagram, schematic&#10;&#10;Description automatically generated">
            <a:extLst>
              <a:ext uri="{FF2B5EF4-FFF2-40B4-BE49-F238E27FC236}">
                <a16:creationId xmlns:a16="http://schemas.microsoft.com/office/drawing/2014/main" id="{20CADDB8-D36B-80D8-BBBC-AAD967F74A43}"/>
              </a:ext>
            </a:extLst>
          </p:cNvPr>
          <p:cNvPicPr>
            <a:picLocks noChangeAspect="1"/>
          </p:cNvPicPr>
          <p:nvPr/>
        </p:nvPicPr>
        <p:blipFill>
          <a:blip r:embed="rId3"/>
          <a:stretch>
            <a:fillRect/>
          </a:stretch>
        </p:blipFill>
        <p:spPr>
          <a:xfrm>
            <a:off x="1661311" y="1384807"/>
            <a:ext cx="5821377" cy="4348952"/>
          </a:xfrm>
          <a:prstGeom prst="rect">
            <a:avLst/>
          </a:prstGeom>
        </p:spPr>
      </p:pic>
    </p:spTree>
    <p:extLst>
      <p:ext uri="{BB962C8B-B14F-4D97-AF65-F5344CB8AC3E}">
        <p14:creationId xmlns:p14="http://schemas.microsoft.com/office/powerpoint/2010/main" val="221399243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pic>
        <p:nvPicPr>
          <p:cNvPr id="3" name="Picture 2" descr="Diagram, schematic&#10;&#10;Description automatically generated">
            <a:extLst>
              <a:ext uri="{FF2B5EF4-FFF2-40B4-BE49-F238E27FC236}">
                <a16:creationId xmlns:a16="http://schemas.microsoft.com/office/drawing/2014/main" id="{6776F9B0-A021-2AF6-1E90-F8F8209E1A19}"/>
              </a:ext>
            </a:extLst>
          </p:cNvPr>
          <p:cNvPicPr>
            <a:picLocks noChangeAspect="1"/>
          </p:cNvPicPr>
          <p:nvPr/>
        </p:nvPicPr>
        <p:blipFill>
          <a:blip r:embed="rId3"/>
          <a:stretch>
            <a:fillRect/>
          </a:stretch>
        </p:blipFill>
        <p:spPr>
          <a:xfrm>
            <a:off x="2322386" y="1384806"/>
            <a:ext cx="4066222" cy="5272305"/>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spTree>
    <p:extLst>
      <p:ext uri="{BB962C8B-B14F-4D97-AF65-F5344CB8AC3E}">
        <p14:creationId xmlns:p14="http://schemas.microsoft.com/office/powerpoint/2010/main" val="249219222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Specific Success Criteria</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IMU Connections</a:t>
            </a:r>
          </a:p>
        </p:txBody>
      </p:sp>
      <p:pic>
        <p:nvPicPr>
          <p:cNvPr id="4" name="Picture 3">
            <a:extLst>
              <a:ext uri="{FF2B5EF4-FFF2-40B4-BE49-F238E27FC236}">
                <a16:creationId xmlns:a16="http://schemas.microsoft.com/office/drawing/2014/main" id="{6B93E011-67C6-F3F1-70AA-6B1A44684000}"/>
              </a:ext>
            </a:extLst>
          </p:cNvPr>
          <p:cNvPicPr>
            <a:picLocks noChangeAspect="1"/>
          </p:cNvPicPr>
          <p:nvPr/>
        </p:nvPicPr>
        <p:blipFill>
          <a:blip r:embed="rId3"/>
          <a:stretch>
            <a:fillRect/>
          </a:stretch>
        </p:blipFill>
        <p:spPr>
          <a:xfrm>
            <a:off x="0" y="1293852"/>
            <a:ext cx="9144000" cy="4270295"/>
          </a:xfrm>
          <a:prstGeom prst="rect">
            <a:avLst/>
          </a:prstGeom>
        </p:spPr>
      </p:pic>
    </p:spTree>
    <p:extLst>
      <p:ext uri="{BB962C8B-B14F-4D97-AF65-F5344CB8AC3E}">
        <p14:creationId xmlns:p14="http://schemas.microsoft.com/office/powerpoint/2010/main" val="329599563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MCU power And Reset Management</a:t>
            </a:r>
          </a:p>
        </p:txBody>
      </p:sp>
      <p:pic>
        <p:nvPicPr>
          <p:cNvPr id="4" name="Picture 3" descr="Diagram, schematic&#10;&#10;Description automatically generated">
            <a:extLst>
              <a:ext uri="{FF2B5EF4-FFF2-40B4-BE49-F238E27FC236}">
                <a16:creationId xmlns:a16="http://schemas.microsoft.com/office/drawing/2014/main" id="{DA7DDCCB-17D6-6466-F6B7-BCE99A4DF59D}"/>
              </a:ext>
            </a:extLst>
          </p:cNvPr>
          <p:cNvPicPr>
            <a:picLocks noChangeAspect="1"/>
          </p:cNvPicPr>
          <p:nvPr/>
        </p:nvPicPr>
        <p:blipFill>
          <a:blip r:embed="rId3"/>
          <a:stretch>
            <a:fillRect/>
          </a:stretch>
        </p:blipFill>
        <p:spPr>
          <a:xfrm>
            <a:off x="1278500" y="1384807"/>
            <a:ext cx="6586999" cy="4155945"/>
          </a:xfrm>
          <a:prstGeom prst="rect">
            <a:avLst/>
          </a:prstGeom>
        </p:spPr>
      </p:pic>
    </p:spTree>
    <p:extLst>
      <p:ext uri="{BB962C8B-B14F-4D97-AF65-F5344CB8AC3E}">
        <p14:creationId xmlns:p14="http://schemas.microsoft.com/office/powerpoint/2010/main" val="414363424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MCU Debug module</a:t>
            </a:r>
          </a:p>
        </p:txBody>
      </p:sp>
      <p:pic>
        <p:nvPicPr>
          <p:cNvPr id="2" name="Picture 2" descr="Diagram&#10;&#10;Description automatically generated">
            <a:extLst>
              <a:ext uri="{FF2B5EF4-FFF2-40B4-BE49-F238E27FC236}">
                <a16:creationId xmlns:a16="http://schemas.microsoft.com/office/drawing/2014/main" id="{4B95D9A8-271A-94D9-8012-57C6C1B08960}"/>
              </a:ext>
            </a:extLst>
          </p:cNvPr>
          <p:cNvPicPr>
            <a:picLocks noChangeAspect="1"/>
          </p:cNvPicPr>
          <p:nvPr/>
        </p:nvPicPr>
        <p:blipFill>
          <a:blip r:embed="rId3"/>
          <a:stretch>
            <a:fillRect/>
          </a:stretch>
        </p:blipFill>
        <p:spPr>
          <a:xfrm>
            <a:off x="1230703" y="1472441"/>
            <a:ext cx="6826369" cy="3754968"/>
          </a:xfrm>
          <a:prstGeom prst="rect">
            <a:avLst/>
          </a:prstGeom>
        </p:spPr>
      </p:pic>
    </p:spTree>
    <p:extLst>
      <p:ext uri="{BB962C8B-B14F-4D97-AF65-F5344CB8AC3E}">
        <p14:creationId xmlns:p14="http://schemas.microsoft.com/office/powerpoint/2010/main" val="17202936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Motor Connections</a:t>
            </a:r>
          </a:p>
        </p:txBody>
      </p:sp>
      <p:pic>
        <p:nvPicPr>
          <p:cNvPr id="3" name="Picture 2" descr="Diagram, schematic&#10;&#10;Description automatically generated">
            <a:extLst>
              <a:ext uri="{FF2B5EF4-FFF2-40B4-BE49-F238E27FC236}">
                <a16:creationId xmlns:a16="http://schemas.microsoft.com/office/drawing/2014/main" id="{29BCBB5E-30F2-7C08-2283-F78198F0B867}"/>
              </a:ext>
            </a:extLst>
          </p:cNvPr>
          <p:cNvPicPr>
            <a:picLocks noChangeAspect="1"/>
          </p:cNvPicPr>
          <p:nvPr/>
        </p:nvPicPr>
        <p:blipFill>
          <a:blip r:embed="rId3"/>
          <a:stretch>
            <a:fillRect/>
          </a:stretch>
        </p:blipFill>
        <p:spPr>
          <a:xfrm>
            <a:off x="287175" y="1955382"/>
            <a:ext cx="8405975" cy="2909426"/>
          </a:xfrm>
          <a:prstGeom prst="rect">
            <a:avLst/>
          </a:prstGeom>
        </p:spPr>
      </p:pic>
    </p:spTree>
    <p:extLst>
      <p:ext uri="{BB962C8B-B14F-4D97-AF65-F5344CB8AC3E}">
        <p14:creationId xmlns:p14="http://schemas.microsoft.com/office/powerpoint/2010/main" val="283101924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ESC Connection</a:t>
            </a:r>
          </a:p>
        </p:txBody>
      </p:sp>
      <p:pic>
        <p:nvPicPr>
          <p:cNvPr id="3" name="Picture 2">
            <a:extLst>
              <a:ext uri="{FF2B5EF4-FFF2-40B4-BE49-F238E27FC236}">
                <a16:creationId xmlns:a16="http://schemas.microsoft.com/office/drawing/2014/main" id="{E51F0691-23EC-570D-F399-BE63A0BA5564}"/>
              </a:ext>
            </a:extLst>
          </p:cNvPr>
          <p:cNvPicPr>
            <a:picLocks noChangeAspect="1"/>
          </p:cNvPicPr>
          <p:nvPr/>
        </p:nvPicPr>
        <p:blipFill>
          <a:blip r:embed="rId3"/>
          <a:stretch>
            <a:fillRect/>
          </a:stretch>
        </p:blipFill>
        <p:spPr>
          <a:xfrm>
            <a:off x="2545770" y="1690677"/>
            <a:ext cx="3720918" cy="3911290"/>
          </a:xfrm>
          <a:prstGeom prst="rect">
            <a:avLst/>
          </a:prstGeom>
        </p:spPr>
      </p:pic>
    </p:spTree>
    <p:extLst>
      <p:ext uri="{BB962C8B-B14F-4D97-AF65-F5344CB8AC3E}">
        <p14:creationId xmlns:p14="http://schemas.microsoft.com/office/powerpoint/2010/main" val="111041949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pic>
        <p:nvPicPr>
          <p:cNvPr id="3" name="Picture 2">
            <a:extLst>
              <a:ext uri="{FF2B5EF4-FFF2-40B4-BE49-F238E27FC236}">
                <a16:creationId xmlns:a16="http://schemas.microsoft.com/office/drawing/2014/main" id="{05D1D0C1-B522-828C-5478-93D6865D81CD}"/>
              </a:ext>
            </a:extLst>
          </p:cNvPr>
          <p:cNvPicPr>
            <a:picLocks noChangeAspect="1"/>
          </p:cNvPicPr>
          <p:nvPr/>
        </p:nvPicPr>
        <p:blipFill>
          <a:blip r:embed="rId3"/>
          <a:stretch>
            <a:fillRect/>
          </a:stretch>
        </p:blipFill>
        <p:spPr>
          <a:xfrm>
            <a:off x="429648" y="1507796"/>
            <a:ext cx="8284703" cy="4063947"/>
          </a:xfrm>
          <a:prstGeom prst="rect">
            <a:avLst/>
          </a:prstGeom>
        </p:spPr>
      </p:pic>
    </p:spTree>
    <p:extLst>
      <p:ext uri="{BB962C8B-B14F-4D97-AF65-F5344CB8AC3E}">
        <p14:creationId xmlns:p14="http://schemas.microsoft.com/office/powerpoint/2010/main" val="16951316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ELRS Radio Receiver Connection</a:t>
            </a:r>
          </a:p>
        </p:txBody>
      </p:sp>
      <p:pic>
        <p:nvPicPr>
          <p:cNvPr id="3" name="Picture 2">
            <a:extLst>
              <a:ext uri="{FF2B5EF4-FFF2-40B4-BE49-F238E27FC236}">
                <a16:creationId xmlns:a16="http://schemas.microsoft.com/office/drawing/2014/main" id="{631BF275-FF73-A7AF-391C-F5C3E77F14EC}"/>
              </a:ext>
            </a:extLst>
          </p:cNvPr>
          <p:cNvPicPr>
            <a:picLocks noChangeAspect="1"/>
          </p:cNvPicPr>
          <p:nvPr/>
        </p:nvPicPr>
        <p:blipFill>
          <a:blip r:embed="rId3"/>
          <a:stretch>
            <a:fillRect/>
          </a:stretch>
        </p:blipFill>
        <p:spPr>
          <a:xfrm>
            <a:off x="1243585" y="1403008"/>
            <a:ext cx="6407986" cy="3900512"/>
          </a:xfrm>
          <a:prstGeom prst="rect">
            <a:avLst/>
          </a:prstGeom>
        </p:spPr>
      </p:pic>
    </p:spTree>
    <p:extLst>
      <p:ext uri="{BB962C8B-B14F-4D97-AF65-F5344CB8AC3E}">
        <p14:creationId xmlns:p14="http://schemas.microsoft.com/office/powerpoint/2010/main" val="403398318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USB USART Connection</a:t>
            </a:r>
          </a:p>
        </p:txBody>
      </p:sp>
      <p:pic>
        <p:nvPicPr>
          <p:cNvPr id="3" name="Picture 2">
            <a:extLst>
              <a:ext uri="{FF2B5EF4-FFF2-40B4-BE49-F238E27FC236}">
                <a16:creationId xmlns:a16="http://schemas.microsoft.com/office/drawing/2014/main" id="{1076E09B-4519-D694-623B-444C0A92C195}"/>
              </a:ext>
            </a:extLst>
          </p:cNvPr>
          <p:cNvPicPr>
            <a:picLocks noChangeAspect="1"/>
          </p:cNvPicPr>
          <p:nvPr/>
        </p:nvPicPr>
        <p:blipFill>
          <a:blip r:embed="rId3"/>
          <a:stretch>
            <a:fillRect/>
          </a:stretch>
        </p:blipFill>
        <p:spPr>
          <a:xfrm>
            <a:off x="571673" y="1384808"/>
            <a:ext cx="8145793" cy="4162552"/>
          </a:xfrm>
          <a:prstGeom prst="rect">
            <a:avLst/>
          </a:prstGeom>
        </p:spPr>
      </p:pic>
    </p:spTree>
    <p:extLst>
      <p:ext uri="{BB962C8B-B14F-4D97-AF65-F5344CB8AC3E}">
        <p14:creationId xmlns:p14="http://schemas.microsoft.com/office/powerpoint/2010/main" val="203030091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LiDAR time of Flight Sensor Connections</a:t>
            </a:r>
          </a:p>
        </p:txBody>
      </p:sp>
      <p:pic>
        <p:nvPicPr>
          <p:cNvPr id="3" name="Picture 2">
            <a:extLst>
              <a:ext uri="{FF2B5EF4-FFF2-40B4-BE49-F238E27FC236}">
                <a16:creationId xmlns:a16="http://schemas.microsoft.com/office/drawing/2014/main" id="{684EFFB0-A14D-B5B5-9C47-0161FD76D389}"/>
              </a:ext>
            </a:extLst>
          </p:cNvPr>
          <p:cNvPicPr>
            <a:picLocks noChangeAspect="1"/>
          </p:cNvPicPr>
          <p:nvPr/>
        </p:nvPicPr>
        <p:blipFill>
          <a:blip r:embed="rId3"/>
          <a:stretch>
            <a:fillRect/>
          </a:stretch>
        </p:blipFill>
        <p:spPr>
          <a:xfrm>
            <a:off x="209629" y="2011271"/>
            <a:ext cx="8724742" cy="3359783"/>
          </a:xfrm>
          <a:prstGeom prst="rect">
            <a:avLst/>
          </a:prstGeom>
        </p:spPr>
      </p:pic>
    </p:spTree>
    <p:extLst>
      <p:ext uri="{BB962C8B-B14F-4D97-AF65-F5344CB8AC3E}">
        <p14:creationId xmlns:p14="http://schemas.microsoft.com/office/powerpoint/2010/main" val="191173487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64199"/>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90663"/>
            <a:ext cx="8229600" cy="442912"/>
          </a:xfrm>
        </p:spPr>
        <p:txBody>
          <a:bodyPr anchor="t">
            <a:normAutofit/>
          </a:bodyPr>
          <a:lstStyle/>
          <a:p>
            <a:r>
              <a:rPr lang="en-US"/>
              <a:t>Pi Zero Connections</a:t>
            </a:r>
          </a:p>
        </p:txBody>
      </p:sp>
      <p:pic>
        <p:nvPicPr>
          <p:cNvPr id="3" name="Picture 2">
            <a:extLst>
              <a:ext uri="{FF2B5EF4-FFF2-40B4-BE49-F238E27FC236}">
                <a16:creationId xmlns:a16="http://schemas.microsoft.com/office/drawing/2014/main" id="{3328477A-9D00-9FF1-8859-750CC3BD395A}"/>
              </a:ext>
            </a:extLst>
          </p:cNvPr>
          <p:cNvPicPr>
            <a:picLocks noChangeAspect="1"/>
          </p:cNvPicPr>
          <p:nvPr/>
        </p:nvPicPr>
        <p:blipFill>
          <a:blip r:embed="rId3"/>
          <a:stretch>
            <a:fillRect/>
          </a:stretch>
        </p:blipFill>
        <p:spPr>
          <a:xfrm>
            <a:off x="1816608" y="1771582"/>
            <a:ext cx="5388848" cy="3336866"/>
          </a:xfrm>
          <a:prstGeom prst="rect">
            <a:avLst/>
          </a:prstGeom>
        </p:spPr>
      </p:pic>
    </p:spTree>
    <p:extLst>
      <p:ext uri="{BB962C8B-B14F-4D97-AF65-F5344CB8AC3E}">
        <p14:creationId xmlns:p14="http://schemas.microsoft.com/office/powerpoint/2010/main" val="3898203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21B2-DCE3-6A64-98E7-5C391E3E6031}"/>
              </a:ext>
            </a:extLst>
          </p:cNvPr>
          <p:cNvSpPr>
            <a:spLocks noGrp="1"/>
          </p:cNvSpPr>
          <p:nvPr>
            <p:ph type="title"/>
          </p:nvPr>
        </p:nvSpPr>
        <p:spPr>
          <a:xfrm>
            <a:off x="360759" y="3752849"/>
            <a:ext cx="2468166" cy="2452687"/>
          </a:xfrm>
        </p:spPr>
        <p:txBody>
          <a:bodyPr vert="horz" lIns="91440" tIns="45720" rIns="91440" bIns="45720" rtlCol="0" anchor="ctr">
            <a:normAutofit/>
          </a:bodyPr>
          <a:lstStyle/>
          <a:p>
            <a:pPr defTabSz="914400">
              <a:lnSpc>
                <a:spcPct val="90000"/>
              </a:lnSpc>
            </a:pPr>
            <a:r>
              <a:rPr lang="en-US" sz="3100">
                <a:solidFill>
                  <a:schemeClr val="tx1"/>
                </a:solidFill>
                <a:latin typeface="+mj-lt"/>
                <a:cs typeface="+mj-cs"/>
              </a:rPr>
              <a:t>Application:</a:t>
            </a:r>
          </a:p>
        </p:txBody>
      </p:sp>
      <p:pic>
        <p:nvPicPr>
          <p:cNvPr id="4" name="Picture 4">
            <a:extLst>
              <a:ext uri="{FF2B5EF4-FFF2-40B4-BE49-F238E27FC236}">
                <a16:creationId xmlns:a16="http://schemas.microsoft.com/office/drawing/2014/main" id="{EDDB7A86-1FA1-F918-F611-4A47F009DA19}"/>
              </a:ext>
            </a:extLst>
          </p:cNvPr>
          <p:cNvPicPr>
            <a:picLocks noChangeAspect="1"/>
          </p:cNvPicPr>
          <p:nvPr/>
        </p:nvPicPr>
        <p:blipFill rotWithShape="1">
          <a:blip r:embed="rId2"/>
          <a:srcRect t="10353" b="35541"/>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 Placeholder 2">
            <a:extLst>
              <a:ext uri="{FF2B5EF4-FFF2-40B4-BE49-F238E27FC236}">
                <a16:creationId xmlns:a16="http://schemas.microsoft.com/office/drawing/2014/main" id="{EB36F432-9B71-A8AD-B5AC-71FE8807A084}"/>
              </a:ext>
            </a:extLst>
          </p:cNvPr>
          <p:cNvSpPr>
            <a:spLocks noGrp="1"/>
          </p:cNvSpPr>
          <p:nvPr>
            <p:ph type="body" idx="12"/>
          </p:nvPr>
        </p:nvSpPr>
        <p:spPr>
          <a:xfrm>
            <a:off x="3167986" y="3752850"/>
            <a:ext cx="5614060" cy="2452687"/>
          </a:xfrm>
        </p:spPr>
        <p:txBody>
          <a:bodyPr vert="horz" lIns="91440" tIns="45720" rIns="91440" bIns="45720" rtlCol="0" anchor="ctr">
            <a:normAutofit/>
          </a:bodyPr>
          <a:lstStyle/>
          <a:p>
            <a:pPr marL="285750" indent="-228600" defTabSz="914400">
              <a:lnSpc>
                <a:spcPct val="90000"/>
              </a:lnSpc>
              <a:buFont typeface="Arial" panose="020B0604020202020204" pitchFamily="34" charset="0"/>
              <a:buChar char="•"/>
            </a:pPr>
            <a:r>
              <a:rPr lang="en-US">
                <a:latin typeface="+mn-lt"/>
                <a:cs typeface="+mn-cs"/>
              </a:rPr>
              <a:t>Search Operations inside a collapsed building are very hazardous for the people involved</a:t>
            </a:r>
            <a:endParaRPr lang="en-US">
              <a:latin typeface="+mn-lt"/>
              <a:cs typeface="Calibri"/>
            </a:endParaRPr>
          </a:p>
          <a:p>
            <a:pPr marL="285750" indent="-228600" defTabSz="914400">
              <a:lnSpc>
                <a:spcPct val="90000"/>
              </a:lnSpc>
              <a:buFont typeface="Arial" panose="020B0604020202020204" pitchFamily="34" charset="0"/>
              <a:buChar char="•"/>
            </a:pPr>
            <a:r>
              <a:rPr lang="en-US">
                <a:latin typeface="+mn-lt"/>
                <a:cs typeface="+mn-cs"/>
              </a:rPr>
              <a:t>Our drone could be best suited to aid these search and rescue operations</a:t>
            </a:r>
            <a:endParaRPr lang="en-US">
              <a:latin typeface="+mn-lt"/>
              <a:cs typeface="Calibri"/>
            </a:endParaRPr>
          </a:p>
        </p:txBody>
      </p:sp>
    </p:spTree>
    <p:extLst>
      <p:ext uri="{BB962C8B-B14F-4D97-AF65-F5344CB8AC3E}">
        <p14:creationId xmlns:p14="http://schemas.microsoft.com/office/powerpoint/2010/main" val="330563024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7" y="1262693"/>
            <a:ext cx="2109216" cy="369332"/>
          </a:xfrm>
          <a:prstGeom prst="rect">
            <a:avLst/>
          </a:prstGeom>
          <a:noFill/>
        </p:spPr>
        <p:txBody>
          <a:bodyPr wrap="square" rtlCol="0">
            <a:spAutoFit/>
          </a:bodyPr>
          <a:lstStyle/>
          <a:p>
            <a:r>
              <a:rPr lang="en-US"/>
              <a:t>Overall PCB Design</a:t>
            </a:r>
          </a:p>
        </p:txBody>
      </p:sp>
      <p:pic>
        <p:nvPicPr>
          <p:cNvPr id="4" name="Picture 5" descr="Map&#10;&#10;Description automatically generated">
            <a:extLst>
              <a:ext uri="{FF2B5EF4-FFF2-40B4-BE49-F238E27FC236}">
                <a16:creationId xmlns:a16="http://schemas.microsoft.com/office/drawing/2014/main" id="{04990BF7-E7E5-3BD9-661D-A41A511F8F9C}"/>
              </a:ext>
            </a:extLst>
          </p:cNvPr>
          <p:cNvPicPr>
            <a:picLocks noChangeAspect="1"/>
          </p:cNvPicPr>
          <p:nvPr/>
        </p:nvPicPr>
        <p:blipFill>
          <a:blip r:embed="rId3"/>
          <a:stretch>
            <a:fillRect/>
          </a:stretch>
        </p:blipFill>
        <p:spPr>
          <a:xfrm>
            <a:off x="201336" y="1560728"/>
            <a:ext cx="5018713" cy="2425762"/>
          </a:xfrm>
          <a:prstGeom prst="rect">
            <a:avLst/>
          </a:prstGeom>
        </p:spPr>
      </p:pic>
      <p:pic>
        <p:nvPicPr>
          <p:cNvPr id="6" name="Picture 8" descr="Map&#10;&#10;Description automatically generated">
            <a:extLst>
              <a:ext uri="{FF2B5EF4-FFF2-40B4-BE49-F238E27FC236}">
                <a16:creationId xmlns:a16="http://schemas.microsoft.com/office/drawing/2014/main" id="{56A558DB-AFEE-BE2B-323F-580CB5F6F425}"/>
              </a:ext>
            </a:extLst>
          </p:cNvPr>
          <p:cNvPicPr>
            <a:picLocks noChangeAspect="1"/>
          </p:cNvPicPr>
          <p:nvPr/>
        </p:nvPicPr>
        <p:blipFill>
          <a:blip r:embed="rId4"/>
          <a:stretch>
            <a:fillRect/>
          </a:stretch>
        </p:blipFill>
        <p:spPr>
          <a:xfrm>
            <a:off x="3693254" y="4148807"/>
            <a:ext cx="5270383" cy="2534671"/>
          </a:xfrm>
          <a:prstGeom prst="rect">
            <a:avLst/>
          </a:prstGeom>
        </p:spPr>
      </p:pic>
      <p:sp>
        <p:nvSpPr>
          <p:cNvPr id="9" name="TextBox 8">
            <a:extLst>
              <a:ext uri="{FF2B5EF4-FFF2-40B4-BE49-F238E27FC236}">
                <a16:creationId xmlns:a16="http://schemas.microsoft.com/office/drawing/2014/main" id="{B61A9794-A740-6A7A-07B7-8B3AFA2F395E}"/>
              </a:ext>
            </a:extLst>
          </p:cNvPr>
          <p:cNvSpPr txBox="1"/>
          <p:nvPr/>
        </p:nvSpPr>
        <p:spPr>
          <a:xfrm>
            <a:off x="5394428" y="3496261"/>
            <a:ext cx="2423803" cy="646331"/>
          </a:xfrm>
          <a:prstGeom prst="rect">
            <a:avLst/>
          </a:prstGeom>
          <a:noFill/>
        </p:spPr>
        <p:txBody>
          <a:bodyPr wrap="square" lIns="91440" tIns="45720" rIns="91440" bIns="45720" rtlCol="0" anchor="t">
            <a:spAutoFit/>
          </a:bodyPr>
          <a:lstStyle/>
          <a:p>
            <a:r>
              <a:rPr lang="en-US"/>
              <a:t>Overall PCB Design with Back traces on top</a:t>
            </a:r>
          </a:p>
        </p:txBody>
      </p:sp>
    </p:spTree>
    <p:extLst>
      <p:ext uri="{BB962C8B-B14F-4D97-AF65-F5344CB8AC3E}">
        <p14:creationId xmlns:p14="http://schemas.microsoft.com/office/powerpoint/2010/main" val="58011855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MCU PCB Design connections</a:t>
            </a:r>
          </a:p>
        </p:txBody>
      </p:sp>
      <p:pic>
        <p:nvPicPr>
          <p:cNvPr id="3" name="Picture 2">
            <a:extLst>
              <a:ext uri="{FF2B5EF4-FFF2-40B4-BE49-F238E27FC236}">
                <a16:creationId xmlns:a16="http://schemas.microsoft.com/office/drawing/2014/main" id="{961606F8-BAD4-DE39-39DA-55EB14DD886E}"/>
              </a:ext>
            </a:extLst>
          </p:cNvPr>
          <p:cNvPicPr>
            <a:picLocks noChangeAspect="1"/>
          </p:cNvPicPr>
          <p:nvPr/>
        </p:nvPicPr>
        <p:blipFill>
          <a:blip r:embed="rId3"/>
          <a:stretch>
            <a:fillRect/>
          </a:stretch>
        </p:blipFill>
        <p:spPr>
          <a:xfrm>
            <a:off x="331103" y="2297348"/>
            <a:ext cx="4240897" cy="2621506"/>
          </a:xfrm>
          <a:prstGeom prst="rect">
            <a:avLst/>
          </a:prstGeom>
        </p:spPr>
      </p:pic>
      <p:sp>
        <p:nvSpPr>
          <p:cNvPr id="6" name="TextBox 5">
            <a:extLst>
              <a:ext uri="{FF2B5EF4-FFF2-40B4-BE49-F238E27FC236}">
                <a16:creationId xmlns:a16="http://schemas.microsoft.com/office/drawing/2014/main" id="{D9424148-4CB3-344A-FE89-10DB05F2058B}"/>
              </a:ext>
            </a:extLst>
          </p:cNvPr>
          <p:cNvSpPr txBox="1"/>
          <p:nvPr/>
        </p:nvSpPr>
        <p:spPr>
          <a:xfrm>
            <a:off x="1503056" y="1310788"/>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421C10B7-EBCC-CD42-924C-4A8B0242E289}"/>
              </a:ext>
            </a:extLst>
          </p:cNvPr>
          <p:cNvSpPr txBox="1"/>
          <p:nvPr/>
        </p:nvSpPr>
        <p:spPr>
          <a:xfrm>
            <a:off x="6022535" y="1312225"/>
            <a:ext cx="2109216" cy="369332"/>
          </a:xfrm>
          <a:prstGeom prst="rect">
            <a:avLst/>
          </a:prstGeom>
          <a:noFill/>
        </p:spPr>
        <p:txBody>
          <a:bodyPr wrap="square" rtlCol="0">
            <a:spAutoFit/>
          </a:bodyPr>
          <a:lstStyle/>
          <a:p>
            <a:r>
              <a:rPr lang="en-US"/>
              <a:t>PCB Back</a:t>
            </a:r>
          </a:p>
        </p:txBody>
      </p:sp>
      <p:pic>
        <p:nvPicPr>
          <p:cNvPr id="2" name="Picture 3">
            <a:extLst>
              <a:ext uri="{FF2B5EF4-FFF2-40B4-BE49-F238E27FC236}">
                <a16:creationId xmlns:a16="http://schemas.microsoft.com/office/drawing/2014/main" id="{0255F093-38E4-EDE9-3510-BD1ECDE3CE67}"/>
              </a:ext>
            </a:extLst>
          </p:cNvPr>
          <p:cNvPicPr>
            <a:picLocks noChangeAspect="1"/>
          </p:cNvPicPr>
          <p:nvPr/>
        </p:nvPicPr>
        <p:blipFill>
          <a:blip r:embed="rId4"/>
          <a:stretch>
            <a:fillRect/>
          </a:stretch>
        </p:blipFill>
        <p:spPr>
          <a:xfrm>
            <a:off x="4762851" y="1718250"/>
            <a:ext cx="4232245" cy="3064968"/>
          </a:xfrm>
          <a:prstGeom prst="rect">
            <a:avLst/>
          </a:prstGeom>
        </p:spPr>
      </p:pic>
      <p:pic>
        <p:nvPicPr>
          <p:cNvPr id="4" name="Picture 8">
            <a:extLst>
              <a:ext uri="{FF2B5EF4-FFF2-40B4-BE49-F238E27FC236}">
                <a16:creationId xmlns:a16="http://schemas.microsoft.com/office/drawing/2014/main" id="{E3D1E939-0FF2-1313-62FF-7E9D127B0945}"/>
              </a:ext>
            </a:extLst>
          </p:cNvPr>
          <p:cNvPicPr>
            <a:picLocks noChangeAspect="1"/>
          </p:cNvPicPr>
          <p:nvPr/>
        </p:nvPicPr>
        <p:blipFill>
          <a:blip r:embed="rId5"/>
          <a:stretch>
            <a:fillRect/>
          </a:stretch>
        </p:blipFill>
        <p:spPr>
          <a:xfrm>
            <a:off x="253767" y="1717596"/>
            <a:ext cx="4316135" cy="3234053"/>
          </a:xfrm>
          <a:prstGeom prst="rect">
            <a:avLst/>
          </a:prstGeom>
        </p:spPr>
      </p:pic>
      <p:pic>
        <p:nvPicPr>
          <p:cNvPr id="9" name="Picture 9" descr="Map&#10;&#10;Description automatically generated">
            <a:extLst>
              <a:ext uri="{FF2B5EF4-FFF2-40B4-BE49-F238E27FC236}">
                <a16:creationId xmlns:a16="http://schemas.microsoft.com/office/drawing/2014/main" id="{39DEC2FA-73FF-45A0-CA33-EF9D3828D005}"/>
              </a:ext>
            </a:extLst>
          </p:cNvPr>
          <p:cNvPicPr>
            <a:picLocks noChangeAspect="1"/>
          </p:cNvPicPr>
          <p:nvPr/>
        </p:nvPicPr>
        <p:blipFill>
          <a:blip r:embed="rId6"/>
          <a:stretch>
            <a:fillRect/>
          </a:stretch>
        </p:blipFill>
        <p:spPr>
          <a:xfrm>
            <a:off x="5136887" y="4948737"/>
            <a:ext cx="3697274" cy="1797022"/>
          </a:xfrm>
          <a:prstGeom prst="rect">
            <a:avLst/>
          </a:prstGeom>
        </p:spPr>
      </p:pic>
    </p:spTree>
    <p:extLst>
      <p:ext uri="{BB962C8B-B14F-4D97-AF65-F5344CB8AC3E}">
        <p14:creationId xmlns:p14="http://schemas.microsoft.com/office/powerpoint/2010/main" val="269698426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Power and Voltage regulation PCB</a:t>
            </a:r>
          </a:p>
        </p:txBody>
      </p:sp>
      <p:sp>
        <p:nvSpPr>
          <p:cNvPr id="6" name="TextBox 5">
            <a:extLst>
              <a:ext uri="{FF2B5EF4-FFF2-40B4-BE49-F238E27FC236}">
                <a16:creationId xmlns:a16="http://schemas.microsoft.com/office/drawing/2014/main" id="{80ADC075-EE40-0103-3E74-289FAC559B57}"/>
              </a:ext>
            </a:extLst>
          </p:cNvPr>
          <p:cNvSpPr txBox="1"/>
          <p:nvPr/>
        </p:nvSpPr>
        <p:spPr>
          <a:xfrm>
            <a:off x="1456818" y="1488759"/>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4BB40798-4663-92B9-D7A6-C5D9C9F9D19A}"/>
              </a:ext>
            </a:extLst>
          </p:cNvPr>
          <p:cNvSpPr txBox="1"/>
          <p:nvPr/>
        </p:nvSpPr>
        <p:spPr>
          <a:xfrm>
            <a:off x="6167134" y="1496434"/>
            <a:ext cx="2109216" cy="369332"/>
          </a:xfrm>
          <a:prstGeom prst="rect">
            <a:avLst/>
          </a:prstGeom>
          <a:noFill/>
        </p:spPr>
        <p:txBody>
          <a:bodyPr wrap="square" rtlCol="0">
            <a:spAutoFit/>
          </a:bodyPr>
          <a:lstStyle/>
          <a:p>
            <a:r>
              <a:rPr lang="en-US"/>
              <a:t>PCB Back</a:t>
            </a:r>
          </a:p>
        </p:txBody>
      </p:sp>
      <p:pic>
        <p:nvPicPr>
          <p:cNvPr id="2" name="Picture 3">
            <a:extLst>
              <a:ext uri="{FF2B5EF4-FFF2-40B4-BE49-F238E27FC236}">
                <a16:creationId xmlns:a16="http://schemas.microsoft.com/office/drawing/2014/main" id="{7C5C79AF-BC67-E889-60C4-836EC6A4B771}"/>
              </a:ext>
            </a:extLst>
          </p:cNvPr>
          <p:cNvPicPr>
            <a:picLocks noChangeAspect="1"/>
          </p:cNvPicPr>
          <p:nvPr/>
        </p:nvPicPr>
        <p:blipFill>
          <a:blip r:embed="rId3"/>
          <a:stretch>
            <a:fillRect/>
          </a:stretch>
        </p:blipFill>
        <p:spPr>
          <a:xfrm>
            <a:off x="652245" y="1853636"/>
            <a:ext cx="3110218" cy="4010598"/>
          </a:xfrm>
          <a:prstGeom prst="rect">
            <a:avLst/>
          </a:prstGeom>
        </p:spPr>
      </p:pic>
      <p:pic>
        <p:nvPicPr>
          <p:cNvPr id="4" name="Picture 8" descr="Map&#10;&#10;Description automatically generated">
            <a:extLst>
              <a:ext uri="{FF2B5EF4-FFF2-40B4-BE49-F238E27FC236}">
                <a16:creationId xmlns:a16="http://schemas.microsoft.com/office/drawing/2014/main" id="{C2B102C9-D836-BE7C-9BD0-EF404537FAFC}"/>
              </a:ext>
            </a:extLst>
          </p:cNvPr>
          <p:cNvPicPr>
            <a:picLocks noChangeAspect="1"/>
          </p:cNvPicPr>
          <p:nvPr/>
        </p:nvPicPr>
        <p:blipFill>
          <a:blip r:embed="rId4"/>
          <a:stretch>
            <a:fillRect/>
          </a:stretch>
        </p:blipFill>
        <p:spPr>
          <a:xfrm>
            <a:off x="5045979" y="1856092"/>
            <a:ext cx="3330429" cy="4320275"/>
          </a:xfrm>
          <a:prstGeom prst="rect">
            <a:avLst/>
          </a:prstGeom>
        </p:spPr>
      </p:pic>
    </p:spTree>
    <p:extLst>
      <p:ext uri="{BB962C8B-B14F-4D97-AF65-F5344CB8AC3E}">
        <p14:creationId xmlns:p14="http://schemas.microsoft.com/office/powerpoint/2010/main" val="115040983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Motor and Battery Connection</a:t>
            </a:r>
          </a:p>
        </p:txBody>
      </p:sp>
      <p:sp>
        <p:nvSpPr>
          <p:cNvPr id="6" name="TextBox 5">
            <a:extLst>
              <a:ext uri="{FF2B5EF4-FFF2-40B4-BE49-F238E27FC236}">
                <a16:creationId xmlns:a16="http://schemas.microsoft.com/office/drawing/2014/main" id="{53F99C23-6A96-11A4-241C-CD361789A404}"/>
              </a:ext>
            </a:extLst>
          </p:cNvPr>
          <p:cNvSpPr txBox="1"/>
          <p:nvPr/>
        </p:nvSpPr>
        <p:spPr>
          <a:xfrm>
            <a:off x="1179575" y="1447178"/>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2C39B172-9030-C657-A7A9-76A01A15016D}"/>
              </a:ext>
            </a:extLst>
          </p:cNvPr>
          <p:cNvSpPr txBox="1"/>
          <p:nvPr/>
        </p:nvSpPr>
        <p:spPr>
          <a:xfrm>
            <a:off x="5466765" y="3854762"/>
            <a:ext cx="2109216" cy="369332"/>
          </a:xfrm>
          <a:prstGeom prst="rect">
            <a:avLst/>
          </a:prstGeom>
          <a:noFill/>
        </p:spPr>
        <p:txBody>
          <a:bodyPr wrap="square" rtlCol="0">
            <a:spAutoFit/>
          </a:bodyPr>
          <a:lstStyle/>
          <a:p>
            <a:r>
              <a:rPr lang="en-US"/>
              <a:t>PCB Back</a:t>
            </a:r>
          </a:p>
        </p:txBody>
      </p:sp>
      <p:pic>
        <p:nvPicPr>
          <p:cNvPr id="2" name="Picture 3" descr="A picture containing logo&#10;&#10;Description automatically generated">
            <a:extLst>
              <a:ext uri="{FF2B5EF4-FFF2-40B4-BE49-F238E27FC236}">
                <a16:creationId xmlns:a16="http://schemas.microsoft.com/office/drawing/2014/main" id="{A30E66F6-4E33-3C37-9351-B5E63DAF38C4}"/>
              </a:ext>
            </a:extLst>
          </p:cNvPr>
          <p:cNvPicPr>
            <a:picLocks noChangeAspect="1"/>
          </p:cNvPicPr>
          <p:nvPr/>
        </p:nvPicPr>
        <p:blipFill>
          <a:blip r:embed="rId3"/>
          <a:stretch>
            <a:fillRect/>
          </a:stretch>
        </p:blipFill>
        <p:spPr>
          <a:xfrm>
            <a:off x="3294776" y="4220420"/>
            <a:ext cx="5721291" cy="1940533"/>
          </a:xfrm>
          <a:prstGeom prst="rect">
            <a:avLst/>
          </a:prstGeom>
        </p:spPr>
      </p:pic>
      <p:pic>
        <p:nvPicPr>
          <p:cNvPr id="4" name="Picture 8" descr="Diagram, schematic&#10;&#10;Description automatically generated">
            <a:extLst>
              <a:ext uri="{FF2B5EF4-FFF2-40B4-BE49-F238E27FC236}">
                <a16:creationId xmlns:a16="http://schemas.microsoft.com/office/drawing/2014/main" id="{4549F98E-CBF1-6135-2447-2BA6E62B4B35}"/>
              </a:ext>
            </a:extLst>
          </p:cNvPr>
          <p:cNvPicPr>
            <a:picLocks noChangeAspect="1"/>
          </p:cNvPicPr>
          <p:nvPr/>
        </p:nvPicPr>
        <p:blipFill>
          <a:blip r:embed="rId4"/>
          <a:stretch>
            <a:fillRect/>
          </a:stretch>
        </p:blipFill>
        <p:spPr>
          <a:xfrm>
            <a:off x="222308" y="1815937"/>
            <a:ext cx="4714612" cy="2219447"/>
          </a:xfrm>
          <a:prstGeom prst="rect">
            <a:avLst/>
          </a:prstGeom>
        </p:spPr>
      </p:pic>
    </p:spTree>
    <p:extLst>
      <p:ext uri="{BB962C8B-B14F-4D97-AF65-F5344CB8AC3E}">
        <p14:creationId xmlns:p14="http://schemas.microsoft.com/office/powerpoint/2010/main" val="165505500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LIDAR PCB Pinout</a:t>
            </a:r>
          </a:p>
        </p:txBody>
      </p:sp>
      <p:sp>
        <p:nvSpPr>
          <p:cNvPr id="6" name="TextBox 5">
            <a:extLst>
              <a:ext uri="{FF2B5EF4-FFF2-40B4-BE49-F238E27FC236}">
                <a16:creationId xmlns:a16="http://schemas.microsoft.com/office/drawing/2014/main" id="{8B977E9F-6D81-8D81-C2C1-33D826E92F59}"/>
              </a:ext>
            </a:extLst>
          </p:cNvPr>
          <p:cNvSpPr txBox="1"/>
          <p:nvPr/>
        </p:nvSpPr>
        <p:spPr>
          <a:xfrm>
            <a:off x="2557659" y="1401979"/>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CE5AF797-5A83-7B30-6430-7DBC660F2969}"/>
              </a:ext>
            </a:extLst>
          </p:cNvPr>
          <p:cNvSpPr txBox="1"/>
          <p:nvPr/>
        </p:nvSpPr>
        <p:spPr>
          <a:xfrm>
            <a:off x="5297844" y="4065544"/>
            <a:ext cx="2109216" cy="369332"/>
          </a:xfrm>
          <a:prstGeom prst="rect">
            <a:avLst/>
          </a:prstGeom>
          <a:noFill/>
        </p:spPr>
        <p:txBody>
          <a:bodyPr wrap="square" rtlCol="0">
            <a:spAutoFit/>
          </a:bodyPr>
          <a:lstStyle/>
          <a:p>
            <a:r>
              <a:rPr lang="en-US"/>
              <a:t>PCB Back</a:t>
            </a:r>
          </a:p>
        </p:txBody>
      </p:sp>
      <p:pic>
        <p:nvPicPr>
          <p:cNvPr id="2" name="Picture 3" descr="Shape&#10;&#10;Description automatically generated">
            <a:extLst>
              <a:ext uri="{FF2B5EF4-FFF2-40B4-BE49-F238E27FC236}">
                <a16:creationId xmlns:a16="http://schemas.microsoft.com/office/drawing/2014/main" id="{C4344A80-AB84-B6BA-5600-CD6896C8117B}"/>
              </a:ext>
            </a:extLst>
          </p:cNvPr>
          <p:cNvPicPr>
            <a:picLocks noChangeAspect="1"/>
          </p:cNvPicPr>
          <p:nvPr/>
        </p:nvPicPr>
        <p:blipFill>
          <a:blip r:embed="rId3"/>
          <a:stretch>
            <a:fillRect/>
          </a:stretch>
        </p:blipFill>
        <p:spPr>
          <a:xfrm>
            <a:off x="243281" y="1764136"/>
            <a:ext cx="6738456" cy="1893114"/>
          </a:xfrm>
          <a:prstGeom prst="rect">
            <a:avLst/>
          </a:prstGeom>
        </p:spPr>
      </p:pic>
      <p:pic>
        <p:nvPicPr>
          <p:cNvPr id="4" name="Picture 8" descr="A picture containing schematic&#10;&#10;Description automatically generated">
            <a:extLst>
              <a:ext uri="{FF2B5EF4-FFF2-40B4-BE49-F238E27FC236}">
                <a16:creationId xmlns:a16="http://schemas.microsoft.com/office/drawing/2014/main" id="{81EB511D-0D5E-51E5-C805-09D536B3B558}"/>
              </a:ext>
            </a:extLst>
          </p:cNvPr>
          <p:cNvPicPr>
            <a:picLocks noChangeAspect="1"/>
          </p:cNvPicPr>
          <p:nvPr/>
        </p:nvPicPr>
        <p:blipFill>
          <a:blip r:embed="rId4"/>
          <a:stretch>
            <a:fillRect/>
          </a:stretch>
        </p:blipFill>
        <p:spPr>
          <a:xfrm>
            <a:off x="2990676" y="4408285"/>
            <a:ext cx="5847126" cy="2047171"/>
          </a:xfrm>
          <a:prstGeom prst="rect">
            <a:avLst/>
          </a:prstGeom>
        </p:spPr>
      </p:pic>
    </p:spTree>
    <p:extLst>
      <p:ext uri="{BB962C8B-B14F-4D97-AF65-F5344CB8AC3E}">
        <p14:creationId xmlns:p14="http://schemas.microsoft.com/office/powerpoint/2010/main" val="312087320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IMU PCB connection</a:t>
            </a:r>
          </a:p>
        </p:txBody>
      </p:sp>
      <p:sp>
        <p:nvSpPr>
          <p:cNvPr id="6" name="TextBox 5">
            <a:extLst>
              <a:ext uri="{FF2B5EF4-FFF2-40B4-BE49-F238E27FC236}">
                <a16:creationId xmlns:a16="http://schemas.microsoft.com/office/drawing/2014/main" id="{8CC7CB7A-8913-AD6F-454F-877A8036A2DE}"/>
              </a:ext>
            </a:extLst>
          </p:cNvPr>
          <p:cNvSpPr txBox="1"/>
          <p:nvPr/>
        </p:nvSpPr>
        <p:spPr>
          <a:xfrm>
            <a:off x="1707921" y="1291553"/>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0E9EA69D-FD0E-AB9C-D355-651A0348099E}"/>
              </a:ext>
            </a:extLst>
          </p:cNvPr>
          <p:cNvSpPr txBox="1"/>
          <p:nvPr/>
        </p:nvSpPr>
        <p:spPr>
          <a:xfrm>
            <a:off x="5825702" y="3535608"/>
            <a:ext cx="2109216" cy="369332"/>
          </a:xfrm>
          <a:prstGeom prst="rect">
            <a:avLst/>
          </a:prstGeom>
          <a:noFill/>
        </p:spPr>
        <p:txBody>
          <a:bodyPr wrap="square" rtlCol="0">
            <a:spAutoFit/>
          </a:bodyPr>
          <a:lstStyle/>
          <a:p>
            <a:r>
              <a:rPr lang="en-US"/>
              <a:t>PCB Back</a:t>
            </a:r>
          </a:p>
        </p:txBody>
      </p:sp>
      <p:pic>
        <p:nvPicPr>
          <p:cNvPr id="2" name="Picture 3" descr="Graphical user interface, application&#10;&#10;Description automatically generated">
            <a:extLst>
              <a:ext uri="{FF2B5EF4-FFF2-40B4-BE49-F238E27FC236}">
                <a16:creationId xmlns:a16="http://schemas.microsoft.com/office/drawing/2014/main" id="{DA1BCDF7-551D-8B84-5FA3-6FF214B62AF4}"/>
              </a:ext>
            </a:extLst>
          </p:cNvPr>
          <p:cNvPicPr>
            <a:picLocks noChangeAspect="1"/>
          </p:cNvPicPr>
          <p:nvPr/>
        </p:nvPicPr>
        <p:blipFill>
          <a:blip r:embed="rId3"/>
          <a:stretch>
            <a:fillRect/>
          </a:stretch>
        </p:blipFill>
        <p:spPr>
          <a:xfrm>
            <a:off x="138419" y="1655970"/>
            <a:ext cx="4567805" cy="2130418"/>
          </a:xfrm>
          <a:prstGeom prst="rect">
            <a:avLst/>
          </a:prstGeom>
        </p:spPr>
      </p:pic>
      <p:pic>
        <p:nvPicPr>
          <p:cNvPr id="4" name="Picture 8" descr="Graphical user interface, application&#10;&#10;Description automatically generated">
            <a:extLst>
              <a:ext uri="{FF2B5EF4-FFF2-40B4-BE49-F238E27FC236}">
                <a16:creationId xmlns:a16="http://schemas.microsoft.com/office/drawing/2014/main" id="{17C3F3F9-5D84-F86C-DA24-829B76E45637}"/>
              </a:ext>
            </a:extLst>
          </p:cNvPr>
          <p:cNvPicPr>
            <a:picLocks noChangeAspect="1"/>
          </p:cNvPicPr>
          <p:nvPr/>
        </p:nvPicPr>
        <p:blipFill>
          <a:blip r:embed="rId4"/>
          <a:stretch>
            <a:fillRect/>
          </a:stretch>
        </p:blipFill>
        <p:spPr>
          <a:xfrm>
            <a:off x="3923950" y="3900246"/>
            <a:ext cx="5071144" cy="2517967"/>
          </a:xfrm>
          <a:prstGeom prst="rect">
            <a:avLst/>
          </a:prstGeom>
        </p:spPr>
      </p:pic>
    </p:spTree>
    <p:extLst>
      <p:ext uri="{BB962C8B-B14F-4D97-AF65-F5344CB8AC3E}">
        <p14:creationId xmlns:p14="http://schemas.microsoft.com/office/powerpoint/2010/main" val="195014463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ELRS Radio Receiver Connections PCB</a:t>
            </a:r>
          </a:p>
        </p:txBody>
      </p:sp>
      <p:sp>
        <p:nvSpPr>
          <p:cNvPr id="6" name="TextBox 5">
            <a:extLst>
              <a:ext uri="{FF2B5EF4-FFF2-40B4-BE49-F238E27FC236}">
                <a16:creationId xmlns:a16="http://schemas.microsoft.com/office/drawing/2014/main" id="{15DE9917-ACD8-3E8A-21E5-28A2DDC71707}"/>
              </a:ext>
            </a:extLst>
          </p:cNvPr>
          <p:cNvSpPr txBox="1"/>
          <p:nvPr/>
        </p:nvSpPr>
        <p:spPr>
          <a:xfrm>
            <a:off x="1729246" y="2095220"/>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553994AD-4658-4CC0-E478-5A57A90A3DA3}"/>
              </a:ext>
            </a:extLst>
          </p:cNvPr>
          <p:cNvSpPr txBox="1"/>
          <p:nvPr/>
        </p:nvSpPr>
        <p:spPr>
          <a:xfrm>
            <a:off x="6227646" y="2102723"/>
            <a:ext cx="2109216" cy="369332"/>
          </a:xfrm>
          <a:prstGeom prst="rect">
            <a:avLst/>
          </a:prstGeom>
          <a:noFill/>
        </p:spPr>
        <p:txBody>
          <a:bodyPr wrap="square" rtlCol="0">
            <a:spAutoFit/>
          </a:bodyPr>
          <a:lstStyle/>
          <a:p>
            <a:r>
              <a:rPr lang="en-US"/>
              <a:t>PCB Back</a:t>
            </a:r>
          </a:p>
        </p:txBody>
      </p:sp>
      <p:pic>
        <p:nvPicPr>
          <p:cNvPr id="2" name="Picture 3">
            <a:extLst>
              <a:ext uri="{FF2B5EF4-FFF2-40B4-BE49-F238E27FC236}">
                <a16:creationId xmlns:a16="http://schemas.microsoft.com/office/drawing/2014/main" id="{03310F55-13A8-997D-0A2A-2B110EDB9B2D}"/>
              </a:ext>
            </a:extLst>
          </p:cNvPr>
          <p:cNvPicPr>
            <a:picLocks noChangeAspect="1"/>
          </p:cNvPicPr>
          <p:nvPr/>
        </p:nvPicPr>
        <p:blipFill>
          <a:blip r:embed="rId3"/>
          <a:stretch>
            <a:fillRect/>
          </a:stretch>
        </p:blipFill>
        <p:spPr>
          <a:xfrm>
            <a:off x="4804795" y="2458081"/>
            <a:ext cx="4169328" cy="2392745"/>
          </a:xfrm>
          <a:prstGeom prst="rect">
            <a:avLst/>
          </a:prstGeom>
        </p:spPr>
      </p:pic>
      <p:pic>
        <p:nvPicPr>
          <p:cNvPr id="4" name="Picture 8" descr="Graphical user interface&#10;&#10;Description automatically generated">
            <a:extLst>
              <a:ext uri="{FF2B5EF4-FFF2-40B4-BE49-F238E27FC236}">
                <a16:creationId xmlns:a16="http://schemas.microsoft.com/office/drawing/2014/main" id="{7B925EB6-E43F-7004-868F-0CE19B1C85AF}"/>
              </a:ext>
            </a:extLst>
          </p:cNvPr>
          <p:cNvPicPr>
            <a:picLocks noChangeAspect="1"/>
          </p:cNvPicPr>
          <p:nvPr/>
        </p:nvPicPr>
        <p:blipFill>
          <a:blip r:embed="rId4"/>
          <a:stretch>
            <a:fillRect/>
          </a:stretch>
        </p:blipFill>
        <p:spPr>
          <a:xfrm>
            <a:off x="148905" y="2457644"/>
            <a:ext cx="4609750" cy="2393620"/>
          </a:xfrm>
          <a:prstGeom prst="rect">
            <a:avLst/>
          </a:prstGeom>
        </p:spPr>
      </p:pic>
    </p:spTree>
    <p:extLst>
      <p:ext uri="{BB962C8B-B14F-4D97-AF65-F5344CB8AC3E}">
        <p14:creationId xmlns:p14="http://schemas.microsoft.com/office/powerpoint/2010/main" val="103406294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USART PCB Connection</a:t>
            </a:r>
          </a:p>
        </p:txBody>
      </p:sp>
      <p:sp>
        <p:nvSpPr>
          <p:cNvPr id="6" name="TextBox 5">
            <a:extLst>
              <a:ext uri="{FF2B5EF4-FFF2-40B4-BE49-F238E27FC236}">
                <a16:creationId xmlns:a16="http://schemas.microsoft.com/office/drawing/2014/main" id="{E53628AE-6C00-2476-DCAD-C2ED9DB5A972}"/>
              </a:ext>
            </a:extLst>
          </p:cNvPr>
          <p:cNvSpPr txBox="1"/>
          <p:nvPr/>
        </p:nvSpPr>
        <p:spPr>
          <a:xfrm>
            <a:off x="1521451" y="2053950"/>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5995534" y="2053951"/>
            <a:ext cx="2109216" cy="369332"/>
          </a:xfrm>
          <a:prstGeom prst="rect">
            <a:avLst/>
          </a:prstGeom>
          <a:noFill/>
        </p:spPr>
        <p:txBody>
          <a:bodyPr wrap="square" rtlCol="0">
            <a:spAutoFit/>
          </a:bodyPr>
          <a:lstStyle/>
          <a:p>
            <a:r>
              <a:rPr lang="en-US"/>
              <a:t>PCB Back</a:t>
            </a:r>
          </a:p>
        </p:txBody>
      </p:sp>
      <p:pic>
        <p:nvPicPr>
          <p:cNvPr id="2" name="Picture 3" descr="Graphical user interface, application&#10;&#10;Description automatically generated">
            <a:extLst>
              <a:ext uri="{FF2B5EF4-FFF2-40B4-BE49-F238E27FC236}">
                <a16:creationId xmlns:a16="http://schemas.microsoft.com/office/drawing/2014/main" id="{ED168260-7FAF-F09D-A2EF-38EF0A43BC03}"/>
              </a:ext>
            </a:extLst>
          </p:cNvPr>
          <p:cNvPicPr>
            <a:picLocks noChangeAspect="1"/>
          </p:cNvPicPr>
          <p:nvPr/>
        </p:nvPicPr>
        <p:blipFill>
          <a:blip r:embed="rId3"/>
          <a:stretch>
            <a:fillRect/>
          </a:stretch>
        </p:blipFill>
        <p:spPr>
          <a:xfrm>
            <a:off x="453006" y="2422584"/>
            <a:ext cx="3582099" cy="3250208"/>
          </a:xfrm>
          <a:prstGeom prst="rect">
            <a:avLst/>
          </a:prstGeom>
        </p:spPr>
      </p:pic>
      <p:pic>
        <p:nvPicPr>
          <p:cNvPr id="4" name="Picture 8" descr="Graphical user interface, application&#10;&#10;Description automatically generated">
            <a:extLst>
              <a:ext uri="{FF2B5EF4-FFF2-40B4-BE49-F238E27FC236}">
                <a16:creationId xmlns:a16="http://schemas.microsoft.com/office/drawing/2014/main" id="{04FC1D92-9DCD-CD08-8D74-195943ED281E}"/>
              </a:ext>
            </a:extLst>
          </p:cNvPr>
          <p:cNvPicPr>
            <a:picLocks noChangeAspect="1"/>
          </p:cNvPicPr>
          <p:nvPr/>
        </p:nvPicPr>
        <p:blipFill>
          <a:blip r:embed="rId4"/>
          <a:stretch>
            <a:fillRect/>
          </a:stretch>
        </p:blipFill>
        <p:spPr>
          <a:xfrm>
            <a:off x="4637015" y="2419159"/>
            <a:ext cx="3959603" cy="3257057"/>
          </a:xfrm>
          <a:prstGeom prst="rect">
            <a:avLst/>
          </a:prstGeom>
        </p:spPr>
      </p:pic>
    </p:spTree>
    <p:extLst>
      <p:ext uri="{BB962C8B-B14F-4D97-AF65-F5344CB8AC3E}">
        <p14:creationId xmlns:p14="http://schemas.microsoft.com/office/powerpoint/2010/main" val="240981036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PCB Layout</a:t>
            </a:r>
          </a:p>
        </p:txBody>
      </p:sp>
      <p:sp>
        <p:nvSpPr>
          <p:cNvPr id="8" name="Text Placeholder 2"/>
          <p:cNvSpPr>
            <a:spLocks noGrp="1"/>
          </p:cNvSpPr>
          <p:nvPr>
            <p:ph type="body" idx="11"/>
          </p:nvPr>
        </p:nvSpPr>
        <p:spPr>
          <a:xfrm>
            <a:off x="457200" y="924643"/>
            <a:ext cx="8229600" cy="442912"/>
          </a:xfrm>
        </p:spPr>
        <p:txBody>
          <a:bodyPr/>
          <a:lstStyle/>
          <a:p>
            <a:r>
              <a:rPr lang="en-US" sz="2400"/>
              <a:t>Pi Zero PCB Connection</a:t>
            </a:r>
          </a:p>
        </p:txBody>
      </p:sp>
      <p:sp>
        <p:nvSpPr>
          <p:cNvPr id="6" name="TextBox 5">
            <a:extLst>
              <a:ext uri="{FF2B5EF4-FFF2-40B4-BE49-F238E27FC236}">
                <a16:creationId xmlns:a16="http://schemas.microsoft.com/office/drawing/2014/main" id="{E53628AE-6C00-2476-DCAD-C2ED9DB5A972}"/>
              </a:ext>
            </a:extLst>
          </p:cNvPr>
          <p:cNvSpPr txBox="1"/>
          <p:nvPr/>
        </p:nvSpPr>
        <p:spPr>
          <a:xfrm>
            <a:off x="1830977" y="1723022"/>
            <a:ext cx="2109216" cy="369332"/>
          </a:xfrm>
          <a:prstGeom prst="rect">
            <a:avLst/>
          </a:prstGeom>
          <a:noFill/>
        </p:spPr>
        <p:txBody>
          <a:bodyPr wrap="square" rtlCol="0">
            <a:spAutoFit/>
          </a:bodyPr>
          <a:lstStyle/>
          <a:p>
            <a:r>
              <a:rPr lang="en-US"/>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5867294" y="3899598"/>
            <a:ext cx="2109216" cy="369332"/>
          </a:xfrm>
          <a:prstGeom prst="rect">
            <a:avLst/>
          </a:prstGeom>
          <a:noFill/>
        </p:spPr>
        <p:txBody>
          <a:bodyPr wrap="square" rtlCol="0">
            <a:spAutoFit/>
          </a:bodyPr>
          <a:lstStyle/>
          <a:p>
            <a:r>
              <a:rPr lang="en-US"/>
              <a:t>PCB Back</a:t>
            </a:r>
          </a:p>
        </p:txBody>
      </p:sp>
      <p:pic>
        <p:nvPicPr>
          <p:cNvPr id="2" name="Picture 2" descr="A picture containing graphical user interface&#10;&#10;Description automatically generated">
            <a:extLst>
              <a:ext uri="{FF2B5EF4-FFF2-40B4-BE49-F238E27FC236}">
                <a16:creationId xmlns:a16="http://schemas.microsoft.com/office/drawing/2014/main" id="{4453C003-63D7-6547-8774-793CEC8DD8B2}"/>
              </a:ext>
            </a:extLst>
          </p:cNvPr>
          <p:cNvPicPr>
            <a:picLocks noChangeAspect="1"/>
          </p:cNvPicPr>
          <p:nvPr/>
        </p:nvPicPr>
        <p:blipFill>
          <a:blip r:embed="rId3"/>
          <a:stretch>
            <a:fillRect/>
          </a:stretch>
        </p:blipFill>
        <p:spPr>
          <a:xfrm>
            <a:off x="295712" y="2098913"/>
            <a:ext cx="4190300" cy="1884193"/>
          </a:xfrm>
          <a:prstGeom prst="rect">
            <a:avLst/>
          </a:prstGeom>
        </p:spPr>
      </p:pic>
      <p:pic>
        <p:nvPicPr>
          <p:cNvPr id="3" name="Picture 4">
            <a:extLst>
              <a:ext uri="{FF2B5EF4-FFF2-40B4-BE49-F238E27FC236}">
                <a16:creationId xmlns:a16="http://schemas.microsoft.com/office/drawing/2014/main" id="{19AEBD96-D2FE-54DE-536F-B4CAD9756AC6}"/>
              </a:ext>
            </a:extLst>
          </p:cNvPr>
          <p:cNvPicPr>
            <a:picLocks noChangeAspect="1"/>
          </p:cNvPicPr>
          <p:nvPr/>
        </p:nvPicPr>
        <p:blipFill>
          <a:blip r:embed="rId4"/>
          <a:stretch>
            <a:fillRect/>
          </a:stretch>
        </p:blipFill>
        <p:spPr>
          <a:xfrm>
            <a:off x="3682767" y="4266454"/>
            <a:ext cx="5092117" cy="2142082"/>
          </a:xfrm>
          <a:prstGeom prst="rect">
            <a:avLst/>
          </a:prstGeom>
        </p:spPr>
      </p:pic>
    </p:spTree>
    <p:extLst>
      <p:ext uri="{BB962C8B-B14F-4D97-AF65-F5344CB8AC3E}">
        <p14:creationId xmlns:p14="http://schemas.microsoft.com/office/powerpoint/2010/main" val="246879022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401618"/>
            <a:ext cx="8229600" cy="5306971"/>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I2C with LiDAR Time of Flight Sensor works and has been tested</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SPI with LSM6DSOWTR 6-axis IMU has been tested and works</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Crossfire UART has been tested and works with the Radio Receiver</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PWM has been tested with the ESC and the motors have spun already</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Integration of all the parts has not been completed yet</a:t>
            </a:r>
          </a:p>
          <a:p>
            <a:pPr marL="285750" indent="-285750">
              <a:buFont typeface="Arial" panose="020B0604020202020204" pitchFamily="34" charset="0"/>
              <a:buChar char="•"/>
            </a:pPr>
            <a:endParaRPr lang="en-US" sz="2200">
              <a:latin typeface="Arial" panose="020B0604020202020204" pitchFamily="34" charset="0"/>
              <a:cs typeface="Arial" panose="020B0604020202020204" pitchFamily="34" charset="0"/>
            </a:endParaRPr>
          </a:p>
        </p:txBody>
      </p:sp>
      <p:sp>
        <p:nvSpPr>
          <p:cNvPr id="11" name="Title 10"/>
          <p:cNvSpPr>
            <a:spLocks noGrp="1"/>
          </p:cNvSpPr>
          <p:nvPr>
            <p:ph type="title"/>
          </p:nvPr>
        </p:nvSpPr>
        <p:spPr/>
        <p:txBody>
          <a:bodyPr/>
          <a:lstStyle/>
          <a:p>
            <a:r>
              <a:rPr lang="en-US"/>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a:t>MCU Testing done</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Hermes is a semi-autonomous drone with the ability to navigate along walls and maintain a set distance from the ground, and find an object on the ground using image recognition</a:t>
            </a:r>
          </a:p>
          <a:p>
            <a:pPr marL="285750" indent="-285750">
              <a:buFont typeface="Arial" panose="020B0604020202020204" pitchFamily="34" charset="0"/>
              <a:buChar char="•"/>
            </a:pPr>
            <a:r>
              <a:rPr lang="en-US" sz="2200" b="0" i="0">
                <a:solidFill>
                  <a:srgbClr val="000000"/>
                </a:solidFill>
                <a:effectLst/>
                <a:latin typeface="Arial" panose="020B0604020202020204" pitchFamily="34" charset="0"/>
              </a:rPr>
              <a:t>The drone will utilize a custom flight controller and a navigation computer</a:t>
            </a:r>
          </a:p>
          <a:p>
            <a:pPr marL="285750" indent="-285750">
              <a:buFont typeface="Arial" panose="020B0604020202020204" pitchFamily="34" charset="0"/>
              <a:buChar char="•"/>
            </a:pPr>
            <a:r>
              <a:rPr lang="en-US" sz="2200" b="0" i="0">
                <a:solidFill>
                  <a:srgbClr val="000000"/>
                </a:solidFill>
                <a:effectLst/>
                <a:latin typeface="Arial" panose="020B0604020202020204" pitchFamily="34" charset="0"/>
              </a:rPr>
              <a:t>The navigation will utilize proximity sensor reading to the walls and floor to guide the search pattern</a:t>
            </a:r>
          </a:p>
          <a:p>
            <a:pPr marL="285750" indent="-285750">
              <a:buFont typeface="Arial" panose="020B0604020202020204" pitchFamily="34" charset="0"/>
              <a:buChar char="•"/>
            </a:pPr>
            <a:r>
              <a:rPr lang="en-US" sz="2200" b="0" i="0">
                <a:solidFill>
                  <a:srgbClr val="000000"/>
                </a:solidFill>
                <a:effectLst/>
                <a:latin typeface="Arial" panose="020B0604020202020204" pitchFamily="34" charset="0"/>
              </a:rPr>
              <a:t>The flight controller will respond to dictated flight control commands from the navigation computer via a digital communication link, or a remote control based on dictated flight mode</a:t>
            </a:r>
            <a:endParaRPr lang="en-US" sz="220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Objectives and goals</a:t>
            </a:r>
          </a:p>
        </p:txBody>
      </p:sp>
    </p:spTree>
    <p:extLst>
      <p:ext uri="{BB962C8B-B14F-4D97-AF65-F5344CB8AC3E}">
        <p14:creationId xmlns:p14="http://schemas.microsoft.com/office/powerpoint/2010/main" val="485134419"/>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9E75-416F-42A6-F208-328611B2CB1F}"/>
              </a:ext>
            </a:extLst>
          </p:cNvPr>
          <p:cNvSpPr>
            <a:spLocks noGrp="1"/>
          </p:cNvSpPr>
          <p:nvPr>
            <p:ph type="title"/>
          </p:nvPr>
        </p:nvSpPr>
        <p:spPr/>
        <p:txBody>
          <a:bodyPr/>
          <a:lstStyle/>
          <a:p>
            <a:r>
              <a:rPr lang="en-US"/>
              <a:t>PROTOTYPING PROGRESS</a:t>
            </a:r>
          </a:p>
          <a:p>
            <a:endParaRPr lang="en-US"/>
          </a:p>
        </p:txBody>
      </p:sp>
      <p:sp>
        <p:nvSpPr>
          <p:cNvPr id="3" name="Text Placeholder 2">
            <a:extLst>
              <a:ext uri="{FF2B5EF4-FFF2-40B4-BE49-F238E27FC236}">
                <a16:creationId xmlns:a16="http://schemas.microsoft.com/office/drawing/2014/main" id="{1CC34A2C-6709-1228-7968-D2B3BE8085E0}"/>
              </a:ext>
            </a:extLst>
          </p:cNvPr>
          <p:cNvSpPr>
            <a:spLocks noGrp="1"/>
          </p:cNvSpPr>
          <p:nvPr>
            <p:ph type="body" idx="11"/>
          </p:nvPr>
        </p:nvSpPr>
        <p:spPr>
          <a:xfrm>
            <a:off x="447715" y="913438"/>
            <a:ext cx="8229600" cy="442912"/>
          </a:xfrm>
        </p:spPr>
        <p:txBody>
          <a:bodyPr/>
          <a:lstStyle/>
          <a:p>
            <a:r>
              <a:rPr lang="en-US" sz="2400"/>
              <a:t>SPI and I2c progress</a:t>
            </a:r>
          </a:p>
        </p:txBody>
      </p:sp>
      <p:sp>
        <p:nvSpPr>
          <p:cNvPr id="4" name="Text Placeholder 3">
            <a:extLst>
              <a:ext uri="{FF2B5EF4-FFF2-40B4-BE49-F238E27FC236}">
                <a16:creationId xmlns:a16="http://schemas.microsoft.com/office/drawing/2014/main" id="{62A3B72F-49F4-0C56-4DFC-58770348EC11}"/>
              </a:ext>
            </a:extLst>
          </p:cNvPr>
          <p:cNvSpPr>
            <a:spLocks noGrp="1"/>
          </p:cNvSpPr>
          <p:nvPr>
            <p:ph type="body" idx="12"/>
          </p:nvPr>
        </p:nvSpPr>
        <p:spPr>
          <a:xfrm>
            <a:off x="457200" y="1475342"/>
            <a:ext cx="8235949" cy="1006552"/>
          </a:xfrm>
        </p:spPr>
        <p:txBody>
          <a:bodyPr>
            <a:normAutofit/>
          </a:bodyPr>
          <a:lstStyle/>
          <a:p>
            <a:pPr marL="342900" indent="-342900">
              <a:buFont typeface="Arial"/>
              <a:buChar char="•"/>
            </a:pPr>
            <a:r>
              <a:rPr lang="en-US" sz="2200"/>
              <a:t>SPI with LSM6DSOWTR 6-axis IMU has been tested and works</a:t>
            </a:r>
            <a:endParaRPr lang="en-US"/>
          </a:p>
        </p:txBody>
      </p:sp>
      <p:pic>
        <p:nvPicPr>
          <p:cNvPr id="5" name="Picture 5" descr="Diagram&#10;&#10;Description automatically generated">
            <a:extLst>
              <a:ext uri="{FF2B5EF4-FFF2-40B4-BE49-F238E27FC236}">
                <a16:creationId xmlns:a16="http://schemas.microsoft.com/office/drawing/2014/main" id="{9B5EAF95-9ED4-5FD5-B174-7B7C808A08DE}"/>
              </a:ext>
            </a:extLst>
          </p:cNvPr>
          <p:cNvPicPr>
            <a:picLocks noChangeAspect="1"/>
          </p:cNvPicPr>
          <p:nvPr/>
        </p:nvPicPr>
        <p:blipFill>
          <a:blip r:embed="rId2"/>
          <a:stretch>
            <a:fillRect/>
          </a:stretch>
        </p:blipFill>
        <p:spPr>
          <a:xfrm>
            <a:off x="886778" y="2197397"/>
            <a:ext cx="7369250" cy="1239936"/>
          </a:xfrm>
          <a:prstGeom prst="rect">
            <a:avLst/>
          </a:prstGeom>
        </p:spPr>
      </p:pic>
      <p:sp>
        <p:nvSpPr>
          <p:cNvPr id="7" name="Text Placeholder 3">
            <a:extLst>
              <a:ext uri="{FF2B5EF4-FFF2-40B4-BE49-F238E27FC236}">
                <a16:creationId xmlns:a16="http://schemas.microsoft.com/office/drawing/2014/main" id="{1D187AFD-93A9-1843-C017-9CC7B1ED6250}"/>
              </a:ext>
            </a:extLst>
          </p:cNvPr>
          <p:cNvSpPr txBox="1">
            <a:spLocks/>
          </p:cNvSpPr>
          <p:nvPr/>
        </p:nvSpPr>
        <p:spPr>
          <a:xfrm>
            <a:off x="438861" y="3325643"/>
            <a:ext cx="8235949" cy="100655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Sans-Serif"/>
              <a:buChar char="•"/>
            </a:pPr>
            <a:r>
              <a:rPr lang="en-US" sz="2200"/>
              <a:t>I2C with LiDAR Time of Flight Sensor has been tested and works</a:t>
            </a:r>
          </a:p>
          <a:p>
            <a:pPr marL="342900" indent="-342900">
              <a:buFont typeface="Arial"/>
              <a:buChar char="•"/>
            </a:pPr>
            <a:endParaRPr lang="en-US" sz="2200"/>
          </a:p>
        </p:txBody>
      </p:sp>
      <p:pic>
        <p:nvPicPr>
          <p:cNvPr id="8" name="Picture 6" descr="Diagram&#10;&#10;Description automatically generated">
            <a:extLst>
              <a:ext uri="{FF2B5EF4-FFF2-40B4-BE49-F238E27FC236}">
                <a16:creationId xmlns:a16="http://schemas.microsoft.com/office/drawing/2014/main" id="{E0FAC789-1E07-F70B-B0EA-7292D3E8071A}"/>
              </a:ext>
            </a:extLst>
          </p:cNvPr>
          <p:cNvPicPr>
            <a:picLocks noChangeAspect="1"/>
          </p:cNvPicPr>
          <p:nvPr/>
        </p:nvPicPr>
        <p:blipFill rotWithShape="1">
          <a:blip r:embed="rId3"/>
          <a:srcRect l="-61" b="35915"/>
          <a:stretch/>
        </p:blipFill>
        <p:spPr>
          <a:xfrm>
            <a:off x="1585971" y="4112444"/>
            <a:ext cx="6665746" cy="861372"/>
          </a:xfrm>
          <a:prstGeom prst="rect">
            <a:avLst/>
          </a:prstGeom>
        </p:spPr>
      </p:pic>
      <p:pic>
        <p:nvPicPr>
          <p:cNvPr id="10" name="Picture 7" descr="A picture containing text, music&#10;&#10;Description automatically generated">
            <a:extLst>
              <a:ext uri="{FF2B5EF4-FFF2-40B4-BE49-F238E27FC236}">
                <a16:creationId xmlns:a16="http://schemas.microsoft.com/office/drawing/2014/main" id="{CE2EA4D1-DD39-4D14-DC05-4A0F532E5A41}"/>
              </a:ext>
            </a:extLst>
          </p:cNvPr>
          <p:cNvPicPr>
            <a:picLocks noChangeAspect="1"/>
          </p:cNvPicPr>
          <p:nvPr/>
        </p:nvPicPr>
        <p:blipFill>
          <a:blip r:embed="rId4"/>
          <a:stretch>
            <a:fillRect/>
          </a:stretch>
        </p:blipFill>
        <p:spPr>
          <a:xfrm>
            <a:off x="1593438" y="5077340"/>
            <a:ext cx="6665642" cy="1019422"/>
          </a:xfrm>
          <a:prstGeom prst="rect">
            <a:avLst/>
          </a:prstGeom>
        </p:spPr>
      </p:pic>
      <p:sp>
        <p:nvSpPr>
          <p:cNvPr id="11" name="TextBox 10">
            <a:extLst>
              <a:ext uri="{FF2B5EF4-FFF2-40B4-BE49-F238E27FC236}">
                <a16:creationId xmlns:a16="http://schemas.microsoft.com/office/drawing/2014/main" id="{9C32302E-EC5F-8B7B-69AC-9548BDEC169B}"/>
              </a:ext>
            </a:extLst>
          </p:cNvPr>
          <p:cNvSpPr txBox="1"/>
          <p:nvPr/>
        </p:nvSpPr>
        <p:spPr>
          <a:xfrm>
            <a:off x="796780" y="4334863"/>
            <a:ext cx="788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Write:</a:t>
            </a:r>
            <a:endParaRPr lang="en-US"/>
          </a:p>
        </p:txBody>
      </p:sp>
      <p:sp>
        <p:nvSpPr>
          <p:cNvPr id="12" name="TextBox 11">
            <a:extLst>
              <a:ext uri="{FF2B5EF4-FFF2-40B4-BE49-F238E27FC236}">
                <a16:creationId xmlns:a16="http://schemas.microsoft.com/office/drawing/2014/main" id="{1A1A1120-2DB9-5041-0423-B0DEA8765F47}"/>
              </a:ext>
            </a:extLst>
          </p:cNvPr>
          <p:cNvSpPr txBox="1"/>
          <p:nvPr/>
        </p:nvSpPr>
        <p:spPr>
          <a:xfrm>
            <a:off x="806265" y="5283411"/>
            <a:ext cx="788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Read:</a:t>
            </a:r>
            <a:endParaRPr lang="en-US"/>
          </a:p>
        </p:txBody>
      </p:sp>
    </p:spTree>
    <p:extLst>
      <p:ext uri="{BB962C8B-B14F-4D97-AF65-F5344CB8AC3E}">
        <p14:creationId xmlns:p14="http://schemas.microsoft.com/office/powerpoint/2010/main" val="4275940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72DB-1F22-BFD7-24C0-9E8323D19E33}"/>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DA91CA2E-4DFB-BE21-BDB4-972BDC8F6829}"/>
              </a:ext>
            </a:extLst>
          </p:cNvPr>
          <p:cNvSpPr>
            <a:spLocks noGrp="1"/>
          </p:cNvSpPr>
          <p:nvPr>
            <p:ph type="body" idx="12"/>
          </p:nvPr>
        </p:nvSpPr>
        <p:spPr/>
        <p:txBody>
          <a:bodyPr>
            <a:normAutofit/>
          </a:bodyPr>
          <a:lstStyle/>
          <a:p>
            <a:pPr marL="342900" indent="-342900">
              <a:buFont typeface="Arial"/>
              <a:buChar char="•"/>
            </a:pPr>
            <a:r>
              <a:rPr lang="en-US" sz="2200"/>
              <a:t>Crossfire UART has been tested and works with the Radio Receiver</a:t>
            </a:r>
            <a:endParaRPr lang="en-US"/>
          </a:p>
        </p:txBody>
      </p:sp>
      <p:pic>
        <p:nvPicPr>
          <p:cNvPr id="5" name="Picture 5" descr="Chart&#10;&#10;Description automatically generated">
            <a:extLst>
              <a:ext uri="{FF2B5EF4-FFF2-40B4-BE49-F238E27FC236}">
                <a16:creationId xmlns:a16="http://schemas.microsoft.com/office/drawing/2014/main" id="{72A621B0-DEB6-B2F2-DA27-52C9784D0E70}"/>
              </a:ext>
            </a:extLst>
          </p:cNvPr>
          <p:cNvPicPr>
            <a:picLocks noChangeAspect="1"/>
          </p:cNvPicPr>
          <p:nvPr/>
        </p:nvPicPr>
        <p:blipFill rotWithShape="1">
          <a:blip r:embed="rId2"/>
          <a:srcRect l="-23" r="37255" b="335"/>
          <a:stretch/>
        </p:blipFill>
        <p:spPr>
          <a:xfrm>
            <a:off x="1178097" y="2367575"/>
            <a:ext cx="6709322" cy="3659505"/>
          </a:xfrm>
          <a:prstGeom prst="rect">
            <a:avLst/>
          </a:prstGeom>
        </p:spPr>
      </p:pic>
      <p:sp>
        <p:nvSpPr>
          <p:cNvPr id="13" name="Text Placeholder 2">
            <a:extLst>
              <a:ext uri="{FF2B5EF4-FFF2-40B4-BE49-F238E27FC236}">
                <a16:creationId xmlns:a16="http://schemas.microsoft.com/office/drawing/2014/main" id="{9F913A97-6C58-A9BD-2663-1914FA1CA3E9}"/>
              </a:ext>
            </a:extLst>
          </p:cNvPr>
          <p:cNvSpPr>
            <a:spLocks noGrp="1"/>
          </p:cNvSpPr>
          <p:nvPr>
            <p:ph type="body" idx="11"/>
          </p:nvPr>
        </p:nvSpPr>
        <p:spPr>
          <a:xfrm>
            <a:off x="447715" y="913438"/>
            <a:ext cx="8229600" cy="442912"/>
          </a:xfrm>
        </p:spPr>
        <p:txBody>
          <a:bodyPr/>
          <a:lstStyle/>
          <a:p>
            <a:r>
              <a:rPr lang="en-US" sz="2400"/>
              <a:t>UART progress</a:t>
            </a:r>
          </a:p>
        </p:txBody>
      </p:sp>
    </p:spTree>
    <p:extLst>
      <p:ext uri="{BB962C8B-B14F-4D97-AF65-F5344CB8AC3E}">
        <p14:creationId xmlns:p14="http://schemas.microsoft.com/office/powerpoint/2010/main" val="266271480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3124-449D-22C4-778F-CB4950369468}"/>
              </a:ext>
            </a:extLst>
          </p:cNvPr>
          <p:cNvSpPr>
            <a:spLocks noGrp="1"/>
          </p:cNvSpPr>
          <p:nvPr>
            <p:ph type="title"/>
          </p:nvPr>
        </p:nvSpPr>
        <p:spPr/>
        <p:txBody>
          <a:bodyPr/>
          <a:lstStyle/>
          <a:p>
            <a:r>
              <a:rPr lang="en-US"/>
              <a:t>PROTOTYPING PROGRESS</a:t>
            </a:r>
          </a:p>
          <a:p>
            <a:endParaRPr lang="en-US"/>
          </a:p>
        </p:txBody>
      </p:sp>
      <p:sp>
        <p:nvSpPr>
          <p:cNvPr id="6" name="Text Placeholder 2">
            <a:extLst>
              <a:ext uri="{FF2B5EF4-FFF2-40B4-BE49-F238E27FC236}">
                <a16:creationId xmlns:a16="http://schemas.microsoft.com/office/drawing/2014/main" id="{4CCAEDF7-D042-A6F9-6EAF-DFF25471E3C8}"/>
              </a:ext>
            </a:extLst>
          </p:cNvPr>
          <p:cNvSpPr>
            <a:spLocks noGrp="1"/>
          </p:cNvSpPr>
          <p:nvPr>
            <p:ph type="body" idx="11"/>
          </p:nvPr>
        </p:nvSpPr>
        <p:spPr>
          <a:xfrm>
            <a:off x="447715" y="913438"/>
            <a:ext cx="8229600" cy="442912"/>
          </a:xfrm>
        </p:spPr>
        <p:txBody>
          <a:bodyPr/>
          <a:lstStyle/>
          <a:p>
            <a:r>
              <a:rPr lang="en-US" sz="2400"/>
              <a:t>UART progress</a:t>
            </a:r>
          </a:p>
        </p:txBody>
      </p:sp>
      <p:pic>
        <p:nvPicPr>
          <p:cNvPr id="7" name="Online Media 6" title="ECE477 PWM and ELRS demo 1">
            <a:hlinkClick r:id="" action="ppaction://media"/>
            <a:extLst>
              <a:ext uri="{FF2B5EF4-FFF2-40B4-BE49-F238E27FC236}">
                <a16:creationId xmlns:a16="http://schemas.microsoft.com/office/drawing/2014/main" id="{19126682-C618-4264-4D88-220D7A80E5FB}"/>
              </a:ext>
            </a:extLst>
          </p:cNvPr>
          <p:cNvPicPr>
            <a:picLocks noRot="1" noChangeAspect="1"/>
          </p:cNvPicPr>
          <p:nvPr>
            <a:videoFile r:link="rId1"/>
          </p:nvPr>
        </p:nvPicPr>
        <p:blipFill>
          <a:blip r:embed="rId3"/>
          <a:stretch>
            <a:fillRect/>
          </a:stretch>
        </p:blipFill>
        <p:spPr>
          <a:xfrm>
            <a:off x="930630" y="1516280"/>
            <a:ext cx="7112000" cy="4280743"/>
          </a:xfrm>
          <a:prstGeom prst="rect">
            <a:avLst/>
          </a:prstGeom>
        </p:spPr>
      </p:pic>
    </p:spTree>
    <p:extLst>
      <p:ext uri="{BB962C8B-B14F-4D97-AF65-F5344CB8AC3E}">
        <p14:creationId xmlns:p14="http://schemas.microsoft.com/office/powerpoint/2010/main" val="109665386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C9A0-4647-0E6D-5074-24F1F8890DD0}"/>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80225208-4BC4-0A28-F740-C3B3FD7A1383}"/>
              </a:ext>
            </a:extLst>
          </p:cNvPr>
          <p:cNvSpPr>
            <a:spLocks noGrp="1"/>
          </p:cNvSpPr>
          <p:nvPr>
            <p:ph type="body" idx="12"/>
          </p:nvPr>
        </p:nvSpPr>
        <p:spPr/>
        <p:txBody>
          <a:bodyPr>
            <a:normAutofit/>
          </a:bodyPr>
          <a:lstStyle/>
          <a:p>
            <a:pPr marL="342900" indent="-342900">
              <a:buFont typeface="Arial"/>
              <a:buChar char="•"/>
            </a:pPr>
            <a:r>
              <a:rPr lang="en-US" sz="2200"/>
              <a:t>PWM has been tested with the ESC and the motors have spun already</a:t>
            </a:r>
            <a:endParaRPr lang="en-US"/>
          </a:p>
        </p:txBody>
      </p:sp>
      <p:sp>
        <p:nvSpPr>
          <p:cNvPr id="6" name="Text Placeholder 2">
            <a:extLst>
              <a:ext uri="{FF2B5EF4-FFF2-40B4-BE49-F238E27FC236}">
                <a16:creationId xmlns:a16="http://schemas.microsoft.com/office/drawing/2014/main" id="{CFE6E9FD-5F80-3A5C-8352-B7BEB43FAC8B}"/>
              </a:ext>
            </a:extLst>
          </p:cNvPr>
          <p:cNvSpPr>
            <a:spLocks noGrp="1"/>
          </p:cNvSpPr>
          <p:nvPr>
            <p:ph type="body" idx="11"/>
          </p:nvPr>
        </p:nvSpPr>
        <p:spPr>
          <a:xfrm>
            <a:off x="447715" y="913438"/>
            <a:ext cx="8229600" cy="442912"/>
          </a:xfrm>
        </p:spPr>
        <p:txBody>
          <a:bodyPr/>
          <a:lstStyle/>
          <a:p>
            <a:r>
              <a:rPr lang="en-US" sz="2400"/>
              <a:t>PWM progress</a:t>
            </a:r>
          </a:p>
        </p:txBody>
      </p:sp>
      <p:pic>
        <p:nvPicPr>
          <p:cNvPr id="7" name="Picture 7" descr="A screenshot of a video game&#10;&#10;Description automatically generated">
            <a:extLst>
              <a:ext uri="{FF2B5EF4-FFF2-40B4-BE49-F238E27FC236}">
                <a16:creationId xmlns:a16="http://schemas.microsoft.com/office/drawing/2014/main" id="{DEA1B258-AB0D-B4B9-F597-C97A98532A75}"/>
              </a:ext>
            </a:extLst>
          </p:cNvPr>
          <p:cNvPicPr>
            <a:picLocks noChangeAspect="1"/>
          </p:cNvPicPr>
          <p:nvPr/>
        </p:nvPicPr>
        <p:blipFill rotWithShape="1">
          <a:blip r:embed="rId2"/>
          <a:srcRect l="-85" t="10765" r="-213" b="850"/>
          <a:stretch/>
        </p:blipFill>
        <p:spPr>
          <a:xfrm>
            <a:off x="1925552" y="2475303"/>
            <a:ext cx="5279624" cy="3492482"/>
          </a:xfrm>
          <a:prstGeom prst="rect">
            <a:avLst/>
          </a:prstGeom>
        </p:spPr>
      </p:pic>
    </p:spTree>
    <p:extLst>
      <p:ext uri="{BB962C8B-B14F-4D97-AF65-F5344CB8AC3E}">
        <p14:creationId xmlns:p14="http://schemas.microsoft.com/office/powerpoint/2010/main" val="97638011"/>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DE41-9EA1-29A1-7190-F94F5A6603F0}"/>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3C3CD5C7-7F2D-A274-1BD2-5D9890E7356F}"/>
              </a:ext>
            </a:extLst>
          </p:cNvPr>
          <p:cNvSpPr>
            <a:spLocks noGrp="1"/>
          </p:cNvSpPr>
          <p:nvPr>
            <p:ph type="body" idx="12"/>
          </p:nvPr>
        </p:nvSpPr>
        <p:spPr/>
        <p:txBody>
          <a:bodyPr>
            <a:normAutofit/>
          </a:bodyPr>
          <a:lstStyle/>
          <a:p>
            <a:pPr marL="342900" indent="-342900">
              <a:buFont typeface="Arial"/>
              <a:buChar char="•"/>
            </a:pPr>
            <a:r>
              <a:rPr lang="en-US" sz="2200"/>
              <a:t>Integration of all the parts is in progress , but has not been completed yet</a:t>
            </a:r>
            <a:endParaRPr lang="en-US"/>
          </a:p>
        </p:txBody>
      </p:sp>
      <p:sp>
        <p:nvSpPr>
          <p:cNvPr id="6" name="Text Placeholder 2">
            <a:extLst>
              <a:ext uri="{FF2B5EF4-FFF2-40B4-BE49-F238E27FC236}">
                <a16:creationId xmlns:a16="http://schemas.microsoft.com/office/drawing/2014/main" id="{DA867BE8-41B1-1199-396F-64FE6D46DDF7}"/>
              </a:ext>
            </a:extLst>
          </p:cNvPr>
          <p:cNvSpPr>
            <a:spLocks noGrp="1"/>
          </p:cNvSpPr>
          <p:nvPr>
            <p:ph type="body" idx="11"/>
          </p:nvPr>
        </p:nvSpPr>
        <p:spPr>
          <a:xfrm>
            <a:off x="447715" y="913438"/>
            <a:ext cx="8229600" cy="442912"/>
          </a:xfrm>
        </p:spPr>
        <p:txBody>
          <a:bodyPr/>
          <a:lstStyle/>
          <a:p>
            <a:r>
              <a:rPr lang="en-US" sz="2400"/>
              <a:t>Integration Progress</a:t>
            </a:r>
            <a:endParaRPr lang="en-US"/>
          </a:p>
        </p:txBody>
      </p:sp>
      <p:pic>
        <p:nvPicPr>
          <p:cNvPr id="7" name="Picture 7" descr="Diagram&#10;&#10;Description automatically generated">
            <a:extLst>
              <a:ext uri="{FF2B5EF4-FFF2-40B4-BE49-F238E27FC236}">
                <a16:creationId xmlns:a16="http://schemas.microsoft.com/office/drawing/2014/main" id="{D4CF1BAE-30C9-623D-CE32-E82611A75531}"/>
              </a:ext>
            </a:extLst>
          </p:cNvPr>
          <p:cNvPicPr>
            <a:picLocks noChangeAspect="1"/>
          </p:cNvPicPr>
          <p:nvPr/>
        </p:nvPicPr>
        <p:blipFill>
          <a:blip r:embed="rId3"/>
          <a:stretch>
            <a:fillRect/>
          </a:stretch>
        </p:blipFill>
        <p:spPr>
          <a:xfrm>
            <a:off x="516010" y="2358391"/>
            <a:ext cx="2743200" cy="3658893"/>
          </a:xfrm>
          <a:prstGeom prst="rect">
            <a:avLst/>
          </a:prstGeom>
        </p:spPr>
      </p:pic>
      <p:pic>
        <p:nvPicPr>
          <p:cNvPr id="8" name="Online Media 7" title="Motor &amp; Radio">
            <a:hlinkClick r:id="" action="ppaction://media"/>
            <a:extLst>
              <a:ext uri="{FF2B5EF4-FFF2-40B4-BE49-F238E27FC236}">
                <a16:creationId xmlns:a16="http://schemas.microsoft.com/office/drawing/2014/main" id="{F26C1C68-3531-F699-2CA9-91A1BE2D3DE9}"/>
              </a:ext>
            </a:extLst>
          </p:cNvPr>
          <p:cNvPicPr>
            <a:picLocks noRot="1" noChangeAspect="1"/>
          </p:cNvPicPr>
          <p:nvPr>
            <a:videoFile r:link="rId1"/>
          </p:nvPr>
        </p:nvPicPr>
        <p:blipFill>
          <a:blip r:embed="rId4"/>
          <a:stretch>
            <a:fillRect/>
          </a:stretch>
        </p:blipFill>
        <p:spPr>
          <a:xfrm>
            <a:off x="3320971" y="2360488"/>
            <a:ext cx="5328730" cy="3654701"/>
          </a:xfrm>
          <a:prstGeom prst="rect">
            <a:avLst/>
          </a:prstGeom>
        </p:spPr>
      </p:pic>
    </p:spTree>
    <p:extLst>
      <p:ext uri="{BB962C8B-B14F-4D97-AF65-F5344CB8AC3E}">
        <p14:creationId xmlns:p14="http://schemas.microsoft.com/office/powerpoint/2010/main" val="261602418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a:t>Main Program Flowchart</a:t>
            </a:r>
          </a:p>
        </p:txBody>
      </p:sp>
      <p:pic>
        <p:nvPicPr>
          <p:cNvPr id="3" name="Picture 2" descr="Diagram&#10;&#10;Description automatically generated">
            <a:extLst>
              <a:ext uri="{FF2B5EF4-FFF2-40B4-BE49-F238E27FC236}">
                <a16:creationId xmlns:a16="http://schemas.microsoft.com/office/drawing/2014/main" id="{6972B71B-B8B2-BFE0-E6DF-EA5EFD18C96D}"/>
              </a:ext>
            </a:extLst>
          </p:cNvPr>
          <p:cNvPicPr>
            <a:picLocks noChangeAspect="1"/>
          </p:cNvPicPr>
          <p:nvPr/>
        </p:nvPicPr>
        <p:blipFill>
          <a:blip r:embed="rId3"/>
          <a:stretch>
            <a:fillRect/>
          </a:stretch>
        </p:blipFill>
        <p:spPr>
          <a:xfrm>
            <a:off x="1143000" y="1367555"/>
            <a:ext cx="6858000" cy="4584424"/>
          </a:xfrm>
          <a:prstGeom prst="rect">
            <a:avLst/>
          </a:prstGeom>
        </p:spPr>
      </p:pic>
    </p:spTree>
    <p:extLst>
      <p:ext uri="{BB962C8B-B14F-4D97-AF65-F5344CB8AC3E}">
        <p14:creationId xmlns:p14="http://schemas.microsoft.com/office/powerpoint/2010/main" val="200959946"/>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Timeline</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8: Present PCB Design</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9: Order PCB and integrate software</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10: Full stack testing and test PCB if arrived</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11: Put together PCB</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12: Fully test assembled PCB </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13: Begin final hardware testing</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14: Thanksgiving Break</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15: Finalize hardware and software functionality</a:t>
            </a:r>
          </a:p>
          <a:p>
            <a:pPr marL="285750" indent="-285750">
              <a:buFont typeface="Arial" panose="020B0604020202020204" pitchFamily="34" charset="0"/>
              <a:buChar char="•"/>
            </a:pPr>
            <a:r>
              <a:rPr lang="en-US" sz="2400">
                <a:latin typeface="Arial" panose="020B0604020202020204" pitchFamily="34" charset="0"/>
                <a:cs typeface="Arial" panose="020B0604020202020204" pitchFamily="34" charset="0"/>
              </a:rPr>
              <a:t>Week 16: Finalize hardware and software functionality and prepare for showcase week</a:t>
            </a:r>
          </a:p>
          <a:p>
            <a:pPr marL="285750" indent="-285750">
              <a:buFont typeface="Arial" panose="020B0604020202020204" pitchFamily="34" charset="0"/>
              <a:buChar char="•"/>
            </a:pPr>
            <a:endParaRPr lang="en-US" sz="240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Goals over the next weeks</a:t>
            </a:r>
          </a:p>
        </p:txBody>
      </p:sp>
    </p:spTree>
    <p:extLst>
      <p:ext uri="{BB962C8B-B14F-4D97-AF65-F5344CB8AC3E}">
        <p14:creationId xmlns:p14="http://schemas.microsoft.com/office/powerpoint/2010/main" val="288881400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Project Timeline</a:t>
            </a:r>
          </a:p>
        </p:txBody>
      </p:sp>
      <p:sp>
        <p:nvSpPr>
          <p:cNvPr id="8" name="Text Placeholder 2"/>
          <p:cNvSpPr>
            <a:spLocks noGrp="1"/>
          </p:cNvSpPr>
          <p:nvPr>
            <p:ph type="body" idx="11"/>
          </p:nvPr>
        </p:nvSpPr>
        <p:spPr>
          <a:xfrm>
            <a:off x="457200" y="924643"/>
            <a:ext cx="8229600" cy="442912"/>
          </a:xfrm>
        </p:spPr>
        <p:txBody>
          <a:bodyPr/>
          <a:lstStyle/>
          <a:p>
            <a:r>
              <a:rPr lang="en-US" sz="2400"/>
              <a:t>Goals over the next weeks</a:t>
            </a:r>
          </a:p>
        </p:txBody>
      </p:sp>
    </p:spTree>
    <p:extLst>
      <p:ext uri="{BB962C8B-B14F-4D97-AF65-F5344CB8AC3E}">
        <p14:creationId xmlns:p14="http://schemas.microsoft.com/office/powerpoint/2010/main" val="239536365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PSSCs</a:t>
            </a:r>
          </a:p>
        </p:txBody>
      </p:sp>
      <p:sp>
        <p:nvSpPr>
          <p:cNvPr id="13" name="Text Placeholder 12"/>
          <p:cNvSpPr>
            <a:spLocks noGrp="1"/>
          </p:cNvSpPr>
          <p:nvPr>
            <p:ph type="body" idx="12"/>
          </p:nvPr>
        </p:nvSpPr>
        <p:spPr>
          <a:xfrm>
            <a:off x="457200" y="1276709"/>
            <a:ext cx="8235949" cy="4700579"/>
          </a:xfrm>
        </p:spPr>
        <p:txBody>
          <a:bodyPr>
            <a:noAutofit/>
          </a:bodyPr>
          <a:lstStyle/>
          <a:p>
            <a:pPr algn="l">
              <a:buFont typeface="+mj-lt"/>
              <a:buAutoNum type="arabicPeriod"/>
            </a:pPr>
            <a:r>
              <a:rPr lang="en-US" sz="2000" b="0" i="0">
                <a:solidFill>
                  <a:srgbClr val="000000"/>
                </a:solidFill>
                <a:effectLst/>
                <a:latin typeface="Arial" panose="020B0604020202020204" pitchFamily="34" charset="0"/>
              </a:rPr>
              <a:t>PSSC #1 (Hardware): An ability to read controller joystick axis channel values from incoming signal from off the shelf radio receiver (via CRSF)</a:t>
            </a:r>
          </a:p>
          <a:p>
            <a:pPr algn="l">
              <a:buFont typeface="+mj-lt"/>
              <a:buAutoNum type="arabicPeriod"/>
            </a:pPr>
            <a:r>
              <a:rPr lang="en-US" sz="2000" b="0" i="0">
                <a:solidFill>
                  <a:srgbClr val="000000"/>
                </a:solidFill>
                <a:effectLst/>
                <a:latin typeface="Arial" panose="020B0604020202020204" pitchFamily="34" charset="0"/>
              </a:rPr>
              <a:t>PSSC #2 (Hardware): An ability to send and receive navigation command and IMU sensor data between an onboard single-board computer and flight controller microcontroller (via UART)</a:t>
            </a:r>
          </a:p>
          <a:p>
            <a:pPr algn="l">
              <a:buFont typeface="+mj-lt"/>
              <a:buAutoNum type="arabicPeriod"/>
            </a:pPr>
            <a:r>
              <a:rPr lang="en-US" sz="2000" b="0" i="0">
                <a:solidFill>
                  <a:srgbClr val="000000"/>
                </a:solidFill>
                <a:effectLst/>
                <a:latin typeface="Arial" panose="020B0604020202020204" pitchFamily="34" charset="0"/>
              </a:rPr>
              <a:t>PSSC #3 (Hardware): An ability to send signals to a motor controller and control speed of all 4 motors simultaneously (via PWM)</a:t>
            </a:r>
          </a:p>
          <a:p>
            <a:pPr algn="l">
              <a:buFont typeface="+mj-lt"/>
              <a:buAutoNum type="arabicPeriod"/>
            </a:pPr>
            <a:r>
              <a:rPr lang="en-US" sz="2000" b="0" i="0">
                <a:solidFill>
                  <a:srgbClr val="000000"/>
                </a:solidFill>
                <a:effectLst/>
                <a:latin typeface="Arial" panose="020B0604020202020204" pitchFamily="34" charset="0"/>
              </a:rPr>
              <a:t>PSSC #4 (Hardware): An ability to communicate with and read sensor data off a gyroscope &amp; accelerometer (via SPI)</a:t>
            </a:r>
          </a:p>
          <a:p>
            <a:pPr algn="l">
              <a:buFont typeface="+mj-lt"/>
              <a:buAutoNum type="arabicPeriod"/>
            </a:pPr>
            <a:r>
              <a:rPr lang="en-US" sz="2000" b="0" i="0">
                <a:solidFill>
                  <a:srgbClr val="000000"/>
                </a:solidFill>
                <a:effectLst/>
                <a:latin typeface="Arial" panose="020B0604020202020204" pitchFamily="34" charset="0"/>
              </a:rPr>
              <a:t>PSSC #5 (Hardware): An ability to measure distance to walls or floor from time-of-flight proximity sensor (vis I2C)</a:t>
            </a:r>
          </a:p>
        </p:txBody>
      </p:sp>
      <p:sp>
        <p:nvSpPr>
          <p:cNvPr id="8" name="Text Placeholder 2"/>
          <p:cNvSpPr>
            <a:spLocks noGrp="1"/>
          </p:cNvSpPr>
          <p:nvPr>
            <p:ph type="body" idx="11"/>
          </p:nvPr>
        </p:nvSpPr>
        <p:spPr>
          <a:xfrm>
            <a:off x="457200" y="924643"/>
            <a:ext cx="8229600" cy="442912"/>
          </a:xfrm>
        </p:spPr>
        <p:txBody>
          <a:bodyPr/>
          <a:lstStyle/>
          <a:p>
            <a:r>
              <a:rPr lang="en-US" sz="2400"/>
              <a:t>Project Specific Success Criteria</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1976767"/>
            <a:ext cx="6248399" cy="4656648"/>
          </a:xfrm>
        </p:spPr>
        <p:txBody>
          <a:bodyPr>
            <a:noAutofit/>
          </a:bodyPr>
          <a:lstStyle/>
          <a:p>
            <a:r>
              <a:rPr lang="en-US" sz="2200">
                <a:latin typeface="Arial" panose="020B0604020202020204" pitchFamily="34" charset="0"/>
                <a:cs typeface="Arial" panose="020B0604020202020204" pitchFamily="34" charset="0"/>
              </a:rPr>
              <a:t>Chosen Microcontroller: STM32F446RE</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Data Bus Width: 8 or 16bit</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Clock Speed: 180 MHz</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Operating Voltage: 1.8V to 3.6V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4 SPI connections</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6 UART connections</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3 I2C connections</a:t>
            </a:r>
          </a:p>
          <a:p>
            <a:endParaRPr lang="en-US" sz="220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a:t>Microcontroller</a:t>
            </a:r>
          </a:p>
        </p:txBody>
      </p:sp>
      <p:pic>
        <p:nvPicPr>
          <p:cNvPr id="3" name="Picture 2" descr="A picture containing text, electronics, circuit&#10;&#10;Description automatically generated">
            <a:extLst>
              <a:ext uri="{FF2B5EF4-FFF2-40B4-BE49-F238E27FC236}">
                <a16:creationId xmlns:a16="http://schemas.microsoft.com/office/drawing/2014/main" id="{A8433CD9-C3D3-15F0-6BF5-2BB54FB5F0F1}"/>
              </a:ext>
            </a:extLst>
          </p:cNvPr>
          <p:cNvPicPr>
            <a:picLocks noChangeAspect="1"/>
          </p:cNvPicPr>
          <p:nvPr/>
        </p:nvPicPr>
        <p:blipFill>
          <a:blip r:embed="rId3"/>
          <a:stretch>
            <a:fillRect/>
          </a:stretch>
        </p:blipFill>
        <p:spPr>
          <a:xfrm>
            <a:off x="5510335" y="1976767"/>
            <a:ext cx="3182815" cy="3182815"/>
          </a:xfrm>
          <a:prstGeom prst="rect">
            <a:avLst/>
          </a:prstGeom>
        </p:spPr>
      </p:pic>
    </p:spTree>
    <p:extLst>
      <p:ext uri="{BB962C8B-B14F-4D97-AF65-F5344CB8AC3E}">
        <p14:creationId xmlns:p14="http://schemas.microsoft.com/office/powerpoint/2010/main" val="3910445985"/>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t>Major Components</a:t>
            </a:r>
          </a:p>
        </p:txBody>
      </p:sp>
      <p:sp>
        <p:nvSpPr>
          <p:cNvPr id="13" name="Text Placeholder 12"/>
          <p:cNvSpPr>
            <a:spLocks noGrp="1"/>
          </p:cNvSpPr>
          <p:nvPr>
            <p:ph type="body" idx="12"/>
          </p:nvPr>
        </p:nvSpPr>
        <p:spPr>
          <a:xfrm>
            <a:off x="457200" y="2046424"/>
            <a:ext cx="5077968" cy="2868571"/>
          </a:xfrm>
        </p:spPr>
        <p:txBody>
          <a:bodyPr>
            <a:noAutofit/>
          </a:bodyPr>
          <a:lstStyle/>
          <a:p>
            <a:r>
              <a:rPr lang="en-US" sz="2200">
                <a:latin typeface="Arial" panose="020B0604020202020204" pitchFamily="34" charset="0"/>
                <a:cs typeface="Arial" panose="020B0604020202020204" pitchFamily="34" charset="0"/>
              </a:rPr>
              <a:t>Chosen IMU: LSM6DSOWTR</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Communication Protocol: I2C or SPI</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Operating Voltage: 1.7V to 3.8V</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Gyroscope Full Scale: ±250dps, ±500dps, ±1000dps, ±2000dps</a:t>
            </a:r>
          </a:p>
          <a:p>
            <a:pPr marL="342900" indent="-342900">
              <a:buFont typeface="Arial" panose="020B0604020202020204" pitchFamily="34" charset="0"/>
              <a:buChar char="•"/>
            </a:pPr>
            <a:r>
              <a:rPr lang="en-US" sz="2200">
                <a:latin typeface="Arial" panose="020B0604020202020204" pitchFamily="34" charset="0"/>
                <a:cs typeface="Arial" panose="020B0604020202020204" pitchFamily="34" charset="0"/>
              </a:rPr>
              <a:t>Accelerometer Full Scale: ±2g, ±4g, ±8g, ±16g</a:t>
            </a:r>
          </a:p>
        </p:txBody>
      </p:sp>
      <p:sp>
        <p:nvSpPr>
          <p:cNvPr id="8" name="Text Placeholder 2"/>
          <p:cNvSpPr>
            <a:spLocks noGrp="1"/>
          </p:cNvSpPr>
          <p:nvPr>
            <p:ph type="body" idx="11"/>
          </p:nvPr>
        </p:nvSpPr>
        <p:spPr>
          <a:xfrm>
            <a:off x="457200" y="924643"/>
            <a:ext cx="8229600" cy="442912"/>
          </a:xfrm>
        </p:spPr>
        <p:txBody>
          <a:bodyPr/>
          <a:lstStyle/>
          <a:p>
            <a:r>
              <a:rPr lang="en-US" sz="2400"/>
              <a:t>IMU</a:t>
            </a:r>
          </a:p>
        </p:txBody>
      </p:sp>
      <p:pic>
        <p:nvPicPr>
          <p:cNvPr id="3" name="Picture 2" descr="A picture containing text, electronics&#10;&#10;Description automatically generated">
            <a:extLst>
              <a:ext uri="{FF2B5EF4-FFF2-40B4-BE49-F238E27FC236}">
                <a16:creationId xmlns:a16="http://schemas.microsoft.com/office/drawing/2014/main" id="{0BB5FA8C-BFBB-545B-A9C8-E6122CEAAA83}"/>
              </a:ext>
            </a:extLst>
          </p:cNvPr>
          <p:cNvPicPr>
            <a:picLocks noChangeAspect="1"/>
          </p:cNvPicPr>
          <p:nvPr/>
        </p:nvPicPr>
        <p:blipFill>
          <a:blip r:embed="rId3"/>
          <a:stretch>
            <a:fillRect/>
          </a:stretch>
        </p:blipFill>
        <p:spPr>
          <a:xfrm>
            <a:off x="5040055" y="2207215"/>
            <a:ext cx="3892930" cy="2828863"/>
          </a:xfrm>
          <a:prstGeom prst="rect">
            <a:avLst/>
          </a:prstGeom>
        </p:spPr>
      </p:pic>
    </p:spTree>
    <p:extLst>
      <p:ext uri="{BB962C8B-B14F-4D97-AF65-F5344CB8AC3E}">
        <p14:creationId xmlns:p14="http://schemas.microsoft.com/office/powerpoint/2010/main" val="142833299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200" y="1600201"/>
            <a:ext cx="3948530" cy="4334408"/>
          </a:xfrm>
        </p:spPr>
        <p:txBody>
          <a:bodyPr anchor="t">
            <a:normAutofit/>
          </a:bodyPr>
          <a:lstStyle/>
          <a:p>
            <a:r>
              <a:rPr lang="en-US" sz="2200"/>
              <a:t>Chosen Radio Receiver: </a:t>
            </a:r>
            <a:r>
              <a:rPr lang="en-US" sz="2200" err="1"/>
              <a:t>BetaFPV</a:t>
            </a:r>
            <a:r>
              <a:rPr lang="en-US" sz="2200"/>
              <a:t> ELRS Lite</a:t>
            </a:r>
          </a:p>
          <a:p>
            <a:pPr marL="342900" indent="-342900">
              <a:buFont typeface="Arial" panose="020B0604020202020204" pitchFamily="34" charset="0"/>
              <a:buChar char="•"/>
            </a:pPr>
            <a:r>
              <a:rPr lang="en-US" sz="2200"/>
              <a:t>Operating Voltage: 5V</a:t>
            </a:r>
          </a:p>
          <a:p>
            <a:pPr marL="342900" indent="-342900">
              <a:buFont typeface="Arial" panose="020B0604020202020204" pitchFamily="34" charset="0"/>
              <a:buChar char="•"/>
            </a:pPr>
            <a:r>
              <a:rPr lang="en-US" sz="2200"/>
              <a:t>Operating Frequency: 2.4 GHz</a:t>
            </a:r>
          </a:p>
          <a:p>
            <a:pPr marL="342900" indent="-342900">
              <a:buFont typeface="Arial" panose="020B0604020202020204" pitchFamily="34" charset="0"/>
              <a:buChar char="•"/>
            </a:pPr>
            <a:r>
              <a:rPr lang="en-US" sz="2200"/>
              <a:t>Communication Protocol: Crossfire UART</a:t>
            </a:r>
          </a:p>
        </p:txBody>
      </p:sp>
      <p:pic>
        <p:nvPicPr>
          <p:cNvPr id="3" name="Picture 2" descr="A picture containing text, electronics, circuit&#10;&#10;Description automatically generated">
            <a:extLst>
              <a:ext uri="{FF2B5EF4-FFF2-40B4-BE49-F238E27FC236}">
                <a16:creationId xmlns:a16="http://schemas.microsoft.com/office/drawing/2014/main" id="{B1222C03-F3B7-F05E-9F5A-362868A3D94A}"/>
              </a:ext>
            </a:extLst>
          </p:cNvPr>
          <p:cNvPicPr>
            <a:picLocks noChangeAspect="1"/>
          </p:cNvPicPr>
          <p:nvPr/>
        </p:nvPicPr>
        <p:blipFill>
          <a:blip r:embed="rId3"/>
          <a:stretch>
            <a:fillRect/>
          </a:stretch>
        </p:blipFill>
        <p:spPr>
          <a:xfrm>
            <a:off x="4648200" y="2038951"/>
            <a:ext cx="4038600" cy="3456908"/>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Radio Receiver</a:t>
            </a:r>
          </a:p>
        </p:txBody>
      </p:sp>
    </p:spTree>
    <p:extLst>
      <p:ext uri="{BB962C8B-B14F-4D97-AF65-F5344CB8AC3E}">
        <p14:creationId xmlns:p14="http://schemas.microsoft.com/office/powerpoint/2010/main" val="2420271913"/>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199" y="1600201"/>
            <a:ext cx="6102097" cy="4334408"/>
          </a:xfrm>
        </p:spPr>
        <p:txBody>
          <a:bodyPr anchor="t">
            <a:normAutofit/>
          </a:bodyPr>
          <a:lstStyle/>
          <a:p>
            <a:r>
              <a:rPr lang="en-US" sz="2200"/>
              <a:t>Chosen LiDAR Time-of-Flight Sensor: VL53L1X</a:t>
            </a:r>
          </a:p>
          <a:p>
            <a:pPr marL="342900" indent="-342900">
              <a:buFont typeface="Arial" panose="020B0604020202020204" pitchFamily="34" charset="0"/>
              <a:buChar char="•"/>
            </a:pPr>
            <a:r>
              <a:rPr lang="en-US" sz="2200"/>
              <a:t>Operating Voltage: 2.6V to 3.5V</a:t>
            </a:r>
          </a:p>
          <a:p>
            <a:pPr marL="342900" indent="-342900">
              <a:buFont typeface="Arial" panose="020B0604020202020204" pitchFamily="34" charset="0"/>
              <a:buChar char="•"/>
            </a:pPr>
            <a:r>
              <a:rPr lang="en-US" sz="2200"/>
              <a:t>Communication Protocol: I2C</a:t>
            </a:r>
          </a:p>
          <a:p>
            <a:pPr marL="342900" indent="-342900">
              <a:buFont typeface="Arial" panose="020B0604020202020204" pitchFamily="34" charset="0"/>
              <a:buChar char="•"/>
            </a:pPr>
            <a:r>
              <a:rPr lang="en-US" sz="2200"/>
              <a:t>Max Operating Frequency: 400kHz</a:t>
            </a:r>
          </a:p>
          <a:p>
            <a:pPr marL="342900" indent="-342900">
              <a:buFont typeface="Arial" panose="020B0604020202020204" pitchFamily="34" charset="0"/>
              <a:buChar char="•"/>
            </a:pPr>
            <a:r>
              <a:rPr lang="en-US" sz="2200"/>
              <a:t>Field of View: 15 to 27 degrees</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LiDAR Sensor</a:t>
            </a:r>
          </a:p>
        </p:txBody>
      </p:sp>
      <p:pic>
        <p:nvPicPr>
          <p:cNvPr id="4" name="Picture 3" descr="A picture containing icon&#10;&#10;Description automatically generated">
            <a:extLst>
              <a:ext uri="{FF2B5EF4-FFF2-40B4-BE49-F238E27FC236}">
                <a16:creationId xmlns:a16="http://schemas.microsoft.com/office/drawing/2014/main" id="{E75AD982-20A0-BEF7-7B4F-635EDE66A62B}"/>
              </a:ext>
            </a:extLst>
          </p:cNvPr>
          <p:cNvPicPr>
            <a:picLocks noChangeAspect="1"/>
          </p:cNvPicPr>
          <p:nvPr/>
        </p:nvPicPr>
        <p:blipFill>
          <a:blip r:embed="rId3"/>
          <a:stretch>
            <a:fillRect/>
          </a:stretch>
        </p:blipFill>
        <p:spPr>
          <a:xfrm>
            <a:off x="5330255" y="3408845"/>
            <a:ext cx="3133724" cy="3133724"/>
          </a:xfrm>
          <a:prstGeom prst="rect">
            <a:avLst/>
          </a:prstGeom>
        </p:spPr>
      </p:pic>
    </p:spTree>
    <p:extLst>
      <p:ext uri="{BB962C8B-B14F-4D97-AF65-F5344CB8AC3E}">
        <p14:creationId xmlns:p14="http://schemas.microsoft.com/office/powerpoint/2010/main" val="105058172"/>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2856</Words>
  <Application>Microsoft Office PowerPoint</Application>
  <PresentationFormat>On-screen Show (4:3)</PresentationFormat>
  <Paragraphs>293</Paragraphs>
  <Slides>48</Slides>
  <Notes>42</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-apple-system</vt:lpstr>
      <vt:lpstr>Arial</vt:lpstr>
      <vt:lpstr>Arial,Sans-Serif</vt:lpstr>
      <vt:lpstr>Calibri</vt:lpstr>
      <vt:lpstr>Impact</vt:lpstr>
      <vt:lpstr>Lucida Grande</vt:lpstr>
      <vt:lpstr>Office Theme</vt:lpstr>
      <vt:lpstr>ECE477 Midterm Design Review: Team #8 </vt:lpstr>
      <vt:lpstr>Outline</vt:lpstr>
      <vt:lpstr>Application:</vt:lpstr>
      <vt:lpstr>Project Overview</vt:lpstr>
      <vt:lpstr>PSSCs</vt:lpstr>
      <vt:lpstr>Major Components</vt:lpstr>
      <vt:lpstr>Major Components</vt:lpstr>
      <vt:lpstr>Major Components</vt:lpstr>
      <vt:lpstr>Major Components</vt:lpstr>
      <vt:lpstr>Major Components</vt:lpstr>
      <vt:lpstr>Major Components</vt:lpstr>
      <vt:lpstr>Major Components</vt:lpstr>
      <vt:lpstr>Major Components</vt:lpstr>
      <vt:lpstr>Block Diagram</vt:lpstr>
      <vt:lpstr>Block Diagram</vt:lpstr>
      <vt:lpstr>Block Diagram</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 </vt:lpstr>
      <vt:lpstr>PROTOTYPING PROGRESS </vt:lpstr>
      <vt:lpstr>PROTOTYPING PROGRESS </vt:lpstr>
      <vt:lpstr>PROTOTYPING PROGRESS </vt:lpstr>
      <vt:lpstr>PROTOTYPING PROGRESS </vt:lpstr>
      <vt:lpstr>Software Development Status</vt:lpstr>
      <vt:lpstr>Project Timeline</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lastModifiedBy>Michael Joseph Langford</cp:lastModifiedBy>
  <cp:revision>1</cp:revision>
  <cp:lastPrinted>2012-02-14T22:31:46Z</cp:lastPrinted>
  <dcterms:created xsi:type="dcterms:W3CDTF">2011-09-20T15:44:26Z</dcterms:created>
  <dcterms:modified xsi:type="dcterms:W3CDTF">2022-10-14T01:10:14Z</dcterms:modified>
</cp:coreProperties>
</file>